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58" r:id="rId18"/>
    <p:sldId id="259" r:id="rId19"/>
    <p:sldId id="260" r:id="rId20"/>
    <p:sldId id="25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6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6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96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27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3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55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6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51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38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90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9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280E8-4D18-8F49-8E3C-0495356690FC}" type="datetimeFigureOut">
              <a:rPr lang="en-US" smtClean="0"/>
              <a:t>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E3901-1DF3-AB4E-A821-7C02E5EC9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1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Cut your words apart.</a:t>
            </a:r>
          </a:p>
          <a:p>
            <a:pPr marL="0" indent="0">
              <a:buNone/>
            </a:pPr>
            <a:r>
              <a:rPr lang="en-US" dirty="0" smtClean="0"/>
              <a:t>2. Not Honors? You can throw out the Honors words if you want.</a:t>
            </a:r>
          </a:p>
          <a:p>
            <a:pPr marL="0" indent="0">
              <a:buNone/>
            </a:pPr>
            <a:r>
              <a:rPr lang="en-US" dirty="0" smtClean="0"/>
              <a:t>3. Arrange your words into piles based on meaning. You will have to explain your piles.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273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499" b="11499"/>
          <a:stretch>
            <a:fillRect/>
          </a:stretch>
        </p:blipFill>
        <p:spPr>
          <a:xfrm>
            <a:off x="-1" y="823989"/>
            <a:ext cx="9247553" cy="5085798"/>
          </a:xfrm>
        </p:spPr>
      </p:pic>
    </p:spTree>
    <p:extLst>
      <p:ext uri="{BB962C8B-B14F-4D97-AF65-F5344CB8AC3E}">
        <p14:creationId xmlns:p14="http://schemas.microsoft.com/office/powerpoint/2010/main" val="3720113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9073" b="9073"/>
          <a:stretch>
            <a:fillRect/>
          </a:stretch>
        </p:blipFill>
        <p:spPr>
          <a:xfrm>
            <a:off x="0" y="874437"/>
            <a:ext cx="9219978" cy="5070633"/>
          </a:xfrm>
        </p:spPr>
      </p:pic>
    </p:spTree>
    <p:extLst>
      <p:ext uri="{BB962C8B-B14F-4D97-AF65-F5344CB8AC3E}">
        <p14:creationId xmlns:p14="http://schemas.microsoft.com/office/powerpoint/2010/main" val="841132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18" y="0"/>
            <a:ext cx="8871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3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6369" r="6369"/>
          <a:stretch>
            <a:fillRect/>
          </a:stretch>
        </p:blipFill>
        <p:spPr>
          <a:xfrm>
            <a:off x="0" y="1159171"/>
            <a:ext cx="9144000" cy="5028848"/>
          </a:xfrm>
        </p:spPr>
      </p:pic>
    </p:spTree>
    <p:extLst>
      <p:ext uri="{BB962C8B-B14F-4D97-AF65-F5344CB8AC3E}">
        <p14:creationId xmlns:p14="http://schemas.microsoft.com/office/powerpoint/2010/main" val="304536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36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9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581" y="0"/>
            <a:ext cx="5157418" cy="29010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68817" cy="42688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11" y="4045048"/>
            <a:ext cx="3669066" cy="2812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077" y="2901047"/>
            <a:ext cx="4945922" cy="323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9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889000"/>
            <a:ext cx="508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9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900"/>
            <a:ext cx="9144000" cy="564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9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571500"/>
            <a:ext cx="7366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9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56146" y="5786300"/>
            <a:ext cx="10583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HONORS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9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800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21440"/>
          <a:stretch/>
        </p:blipFill>
        <p:spPr>
          <a:xfrm>
            <a:off x="0" y="4445572"/>
            <a:ext cx="9144000" cy="47913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9127" y="6471027"/>
            <a:ext cx="10583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HONORS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9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75712"/>
            <a:ext cx="2804719" cy="17785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814" y="4716732"/>
            <a:ext cx="1745133" cy="2141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250" y="4716732"/>
            <a:ext cx="2254059" cy="2124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9411" y="4716732"/>
            <a:ext cx="2016361" cy="2141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0995" y="3792849"/>
            <a:ext cx="10583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HONORS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97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65" y="0"/>
            <a:ext cx="7951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04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469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200400"/>
            <a:ext cx="4876800" cy="3657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00" y="3200400"/>
            <a:ext cx="6096000" cy="45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67326" y="3457667"/>
            <a:ext cx="10583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HONORS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7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Arrange your words in a spectrum from left to right, from negative to positive words.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BAD 						NEUTRAL				     GOOD</a:t>
            </a:r>
          </a:p>
          <a:p>
            <a:pPr marL="0" indent="0">
              <a:buNone/>
            </a:pPr>
            <a:r>
              <a:rPr lang="en-US" dirty="0" smtClean="0"/>
              <a:t>CONNOTATION							CONNOTATION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87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Charades or Pictionary!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In your pod, put one person’s words face down on a desk. </a:t>
            </a:r>
          </a:p>
          <a:p>
            <a:pPr marL="514350" indent="-514350">
              <a:buAutoNum type="arabicPeriod"/>
            </a:pPr>
            <a:r>
              <a:rPr lang="en-US" dirty="0" smtClean="0"/>
              <a:t>Take turns selecting a word and then acting it out or drawing it out. </a:t>
            </a:r>
            <a:r>
              <a:rPr lang="en-US" dirty="0"/>
              <a:t>D</a:t>
            </a:r>
            <a:r>
              <a:rPr lang="en-US" dirty="0" smtClean="0"/>
              <a:t>on’t use words!</a:t>
            </a:r>
          </a:p>
          <a:p>
            <a:pPr marL="514350" indent="-514350">
              <a:buAutoNum type="arabicPeriod"/>
            </a:pPr>
            <a:r>
              <a:rPr lang="en-US" dirty="0" smtClean="0"/>
              <a:t>The person who guesses the correct word must use it in a sentence and write it down.</a:t>
            </a:r>
          </a:p>
          <a:p>
            <a:pPr marL="514350" indent="-514350">
              <a:buAutoNum type="arabicPeriod"/>
            </a:pPr>
            <a:r>
              <a:rPr lang="en-US" dirty="0" smtClean="0"/>
              <a:t>Then, it is their turn to act or draw!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* You can’t just randomly say all the words!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172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your half sheet of paper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Select one of the words you find to be the most difficult.</a:t>
            </a:r>
          </a:p>
          <a:p>
            <a:pPr marL="514350" indent="-514350">
              <a:buAutoNum type="arabicPeriod"/>
            </a:pPr>
            <a:r>
              <a:rPr lang="en-US" dirty="0" smtClean="0"/>
              <a:t>Come up with a memory trick for the word that includes…</a:t>
            </a:r>
          </a:p>
          <a:p>
            <a:pPr marL="1314450" lvl="2" indent="-514350"/>
            <a:r>
              <a:rPr lang="en-US" sz="2800" dirty="0" smtClean="0"/>
              <a:t>A definition</a:t>
            </a:r>
          </a:p>
          <a:p>
            <a:pPr marL="1314450" lvl="2" indent="-514350"/>
            <a:r>
              <a:rPr lang="en-US" sz="2800" dirty="0" smtClean="0"/>
              <a:t>A picture</a:t>
            </a:r>
          </a:p>
          <a:p>
            <a:pPr marL="1314450" lvl="2" indent="-514350"/>
            <a:r>
              <a:rPr lang="en-US" sz="2800" dirty="0" smtClean="0"/>
              <a:t>A sound mnemonic</a:t>
            </a:r>
          </a:p>
          <a:p>
            <a:pPr marL="1314450" lvl="2" indent="-514350"/>
            <a:r>
              <a:rPr lang="en-US" sz="2800" dirty="0" smtClean="0"/>
              <a:t>Two sentences using the word in two different parts of speech (i.e. abduct</a:t>
            </a:r>
            <a:r>
              <a:rPr lang="en-US" sz="2800" dirty="0"/>
              <a:t> </a:t>
            </a:r>
            <a:r>
              <a:rPr lang="en-US" sz="2800" dirty="0" smtClean="0"/>
              <a:t>AND abduction)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1001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0"/>
            <a:ext cx="4928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24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201</Words>
  <Application>Microsoft Macintosh PowerPoint</Application>
  <PresentationFormat>On-screen Show (4:3)</PresentationFormat>
  <Paragraphs>26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VOCAB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Charades or Pictionary!</vt:lpstr>
      <vt:lpstr>On your half sheet of paper . . .</vt:lpstr>
      <vt:lpstr>PowerPoint Presentation</vt:lpstr>
    </vt:vector>
  </TitlesOfParts>
  <Company>Durham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 REVIEW</dc:title>
  <dc:creator>Alexa Garvoille</dc:creator>
  <cp:lastModifiedBy>Alexa Garvoille</cp:lastModifiedBy>
  <cp:revision>8</cp:revision>
  <dcterms:created xsi:type="dcterms:W3CDTF">2017-02-01T13:59:11Z</dcterms:created>
  <dcterms:modified xsi:type="dcterms:W3CDTF">2017-02-01T21:18:40Z</dcterms:modified>
</cp:coreProperties>
</file>