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6" d="100"/>
          <a:sy n="76" d="100"/>
        </p:scale>
        <p:origin x="-157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1D2AF3-8267-034D-BB3B-2D4854D33565}" type="datetimeFigureOut">
              <a:rPr lang="en-US" smtClean="0"/>
              <a:t>1/23/17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FE6BD-1BE1-AE48-933C-72AA2A2CC3B3}" type="slidenum">
              <a:rPr lang="en-US" smtClean="0"/>
              <a:t>‹#›</a:t>
            </a:fld>
            <a:endParaRPr lang="en-US"/>
          </a:p>
        </p:txBody>
      </p:sp>
    </p:spTree>
    <p:extLst>
      <p:ext uri="{BB962C8B-B14F-4D97-AF65-F5344CB8AC3E}">
        <p14:creationId xmlns:p14="http://schemas.microsoft.com/office/powerpoint/2010/main" val="3127813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D2AF3-8267-034D-BB3B-2D4854D33565}" type="datetimeFigureOut">
              <a:rPr lang="en-US" smtClean="0"/>
              <a:t>1/23/17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FE6BD-1BE1-AE48-933C-72AA2A2CC3B3}" type="slidenum">
              <a:rPr lang="en-US" smtClean="0"/>
              <a:t>‹#›</a:t>
            </a:fld>
            <a:endParaRPr lang="en-US"/>
          </a:p>
        </p:txBody>
      </p:sp>
    </p:spTree>
    <p:extLst>
      <p:ext uri="{BB962C8B-B14F-4D97-AF65-F5344CB8AC3E}">
        <p14:creationId xmlns:p14="http://schemas.microsoft.com/office/powerpoint/2010/main" val="1372100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1D2AF3-8267-034D-BB3B-2D4854D33565}" type="datetimeFigureOut">
              <a:rPr lang="en-US" smtClean="0"/>
              <a:t>1/23/17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FE6BD-1BE1-AE48-933C-72AA2A2CC3B3}" type="slidenum">
              <a:rPr lang="en-US" smtClean="0"/>
              <a:t>‹#›</a:t>
            </a:fld>
            <a:endParaRPr lang="en-US"/>
          </a:p>
        </p:txBody>
      </p:sp>
    </p:spTree>
    <p:extLst>
      <p:ext uri="{BB962C8B-B14F-4D97-AF65-F5344CB8AC3E}">
        <p14:creationId xmlns:p14="http://schemas.microsoft.com/office/powerpoint/2010/main" val="1016327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1D2AF3-8267-034D-BB3B-2D4854D33565}" type="datetimeFigureOut">
              <a:rPr lang="en-US" smtClean="0"/>
              <a:t>1/23/17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EFE6BD-1BE1-AE48-933C-72AA2A2CC3B3}" type="slidenum">
              <a:rPr lang="en-US" smtClean="0"/>
              <a:t>‹#›</a:t>
            </a:fld>
            <a:endParaRPr lang="en-US"/>
          </a:p>
        </p:txBody>
      </p:sp>
    </p:spTree>
    <p:extLst>
      <p:ext uri="{BB962C8B-B14F-4D97-AF65-F5344CB8AC3E}">
        <p14:creationId xmlns:p14="http://schemas.microsoft.com/office/powerpoint/2010/main" val="3761296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1D2AF3-8267-034D-BB3B-2D4854D33565}" type="datetimeFigureOut">
              <a:rPr lang="en-US" smtClean="0"/>
              <a:t>1/23/17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EFE6BD-1BE1-AE48-933C-72AA2A2CC3B3}" type="slidenum">
              <a:rPr lang="en-US" smtClean="0"/>
              <a:t>‹#›</a:t>
            </a:fld>
            <a:endParaRPr lang="en-US"/>
          </a:p>
        </p:txBody>
      </p:sp>
    </p:spTree>
    <p:extLst>
      <p:ext uri="{BB962C8B-B14F-4D97-AF65-F5344CB8AC3E}">
        <p14:creationId xmlns:p14="http://schemas.microsoft.com/office/powerpoint/2010/main" val="848886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1D2AF3-8267-034D-BB3B-2D4854D33565}" type="datetimeFigureOut">
              <a:rPr lang="en-US" smtClean="0"/>
              <a:t>1/23/17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EFE6BD-1BE1-AE48-933C-72AA2A2CC3B3}" type="slidenum">
              <a:rPr lang="en-US" smtClean="0"/>
              <a:t>‹#›</a:t>
            </a:fld>
            <a:endParaRPr lang="en-US"/>
          </a:p>
        </p:txBody>
      </p:sp>
    </p:spTree>
    <p:extLst>
      <p:ext uri="{BB962C8B-B14F-4D97-AF65-F5344CB8AC3E}">
        <p14:creationId xmlns:p14="http://schemas.microsoft.com/office/powerpoint/2010/main" val="136699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D2AF3-8267-034D-BB3B-2D4854D33565}" type="datetimeFigureOut">
              <a:rPr lang="en-US" smtClean="0"/>
              <a:t>1/23/17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EFE6BD-1BE1-AE48-933C-72AA2A2CC3B3}" type="slidenum">
              <a:rPr lang="en-US" smtClean="0"/>
              <a:t>‹#›</a:t>
            </a:fld>
            <a:endParaRPr lang="en-US"/>
          </a:p>
        </p:txBody>
      </p:sp>
    </p:spTree>
    <p:extLst>
      <p:ext uri="{BB962C8B-B14F-4D97-AF65-F5344CB8AC3E}">
        <p14:creationId xmlns:p14="http://schemas.microsoft.com/office/powerpoint/2010/main" val="188373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D2AF3-8267-034D-BB3B-2D4854D33565}" type="datetimeFigureOut">
              <a:rPr lang="en-US" smtClean="0"/>
              <a:t>1/23/17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EFE6BD-1BE1-AE48-933C-72AA2A2CC3B3}" type="slidenum">
              <a:rPr lang="en-US" smtClean="0"/>
              <a:t>‹#›</a:t>
            </a:fld>
            <a:endParaRPr lang="en-US"/>
          </a:p>
        </p:txBody>
      </p:sp>
    </p:spTree>
    <p:extLst>
      <p:ext uri="{BB962C8B-B14F-4D97-AF65-F5344CB8AC3E}">
        <p14:creationId xmlns:p14="http://schemas.microsoft.com/office/powerpoint/2010/main" val="3373653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D2AF3-8267-034D-BB3B-2D4854D33565}" type="datetimeFigureOut">
              <a:rPr lang="en-US" smtClean="0"/>
              <a:t>1/23/17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EFE6BD-1BE1-AE48-933C-72AA2A2CC3B3}" type="slidenum">
              <a:rPr lang="en-US" smtClean="0"/>
              <a:t>‹#›</a:t>
            </a:fld>
            <a:endParaRPr lang="en-US"/>
          </a:p>
        </p:txBody>
      </p:sp>
    </p:spTree>
    <p:extLst>
      <p:ext uri="{BB962C8B-B14F-4D97-AF65-F5344CB8AC3E}">
        <p14:creationId xmlns:p14="http://schemas.microsoft.com/office/powerpoint/2010/main" val="223685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D2AF3-8267-034D-BB3B-2D4854D33565}" type="datetimeFigureOut">
              <a:rPr lang="en-US" smtClean="0"/>
              <a:t>1/23/17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FE6BD-1BE1-AE48-933C-72AA2A2CC3B3}" type="slidenum">
              <a:rPr lang="en-US" smtClean="0"/>
              <a:t>‹#›</a:t>
            </a:fld>
            <a:endParaRPr lang="en-US"/>
          </a:p>
        </p:txBody>
      </p:sp>
    </p:spTree>
    <p:extLst>
      <p:ext uri="{BB962C8B-B14F-4D97-AF65-F5344CB8AC3E}">
        <p14:creationId xmlns:p14="http://schemas.microsoft.com/office/powerpoint/2010/main" val="858002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D2AF3-8267-034D-BB3B-2D4854D33565}" type="datetimeFigureOut">
              <a:rPr lang="en-US" smtClean="0"/>
              <a:t>1/23/17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EFE6BD-1BE1-AE48-933C-72AA2A2CC3B3}" type="slidenum">
              <a:rPr lang="en-US" smtClean="0"/>
              <a:t>‹#›</a:t>
            </a:fld>
            <a:endParaRPr lang="en-US"/>
          </a:p>
        </p:txBody>
      </p:sp>
    </p:spTree>
    <p:extLst>
      <p:ext uri="{BB962C8B-B14F-4D97-AF65-F5344CB8AC3E}">
        <p14:creationId xmlns:p14="http://schemas.microsoft.com/office/powerpoint/2010/main" val="336898035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D2AF3-8267-034D-BB3B-2D4854D33565}" type="datetimeFigureOut">
              <a:rPr lang="en-US" smtClean="0"/>
              <a:t>1/23/17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EFE6BD-1BE1-AE48-933C-72AA2A2CC3B3}" type="slidenum">
              <a:rPr lang="en-US" smtClean="0"/>
              <a:t>‹#›</a:t>
            </a:fld>
            <a:endParaRPr lang="en-US"/>
          </a:p>
        </p:txBody>
      </p:sp>
    </p:spTree>
    <p:extLst>
      <p:ext uri="{BB962C8B-B14F-4D97-AF65-F5344CB8AC3E}">
        <p14:creationId xmlns:p14="http://schemas.microsoft.com/office/powerpoint/2010/main" val="5468511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7656"/>
            <a:ext cx="7772400" cy="1119672"/>
          </a:xfrm>
        </p:spPr>
        <p:txBody>
          <a:bodyPr/>
          <a:lstStyle/>
          <a:p>
            <a:r>
              <a:rPr lang="en-US" dirty="0" smtClean="0"/>
              <a:t>The Law</a:t>
            </a:r>
            <a:endParaRPr lang="en-US" dirty="0"/>
          </a:p>
        </p:txBody>
      </p:sp>
      <p:sp>
        <p:nvSpPr>
          <p:cNvPr id="3" name="Subtitle 2"/>
          <p:cNvSpPr>
            <a:spLocks noGrp="1"/>
          </p:cNvSpPr>
          <p:nvPr>
            <p:ph type="subTitle" idx="1"/>
          </p:nvPr>
        </p:nvSpPr>
        <p:spPr>
          <a:xfrm>
            <a:off x="551397" y="1487328"/>
            <a:ext cx="7686140" cy="4896482"/>
          </a:xfrm>
        </p:spPr>
        <p:txBody>
          <a:bodyPr>
            <a:noAutofit/>
          </a:bodyPr>
          <a:lstStyle/>
          <a:p>
            <a:pPr marL="514350" lvl="0" indent="-514350" algn="l">
              <a:buAutoNum type="arabicPeriod"/>
            </a:pPr>
            <a:r>
              <a:rPr lang="en-US" dirty="0" smtClean="0">
                <a:solidFill>
                  <a:schemeClr val="tx1"/>
                </a:solidFill>
              </a:rPr>
              <a:t>What rules or laws determined by government bodies (the US, the state, the school system) benefit some people and not others?</a:t>
            </a:r>
          </a:p>
          <a:p>
            <a:pPr marL="514350" lvl="0" indent="-514350" algn="l">
              <a:buAutoNum type="arabicPeriod"/>
            </a:pPr>
            <a:r>
              <a:rPr lang="en-US" dirty="0" smtClean="0">
                <a:solidFill>
                  <a:schemeClr val="tx1"/>
                </a:solidFill>
              </a:rPr>
              <a:t>Has anyone ever broken a rule or law to help you?</a:t>
            </a:r>
          </a:p>
          <a:p>
            <a:pPr marL="514350" lvl="0" indent="-514350" algn="l">
              <a:buAutoNum type="arabicPeriod"/>
            </a:pPr>
            <a:r>
              <a:rPr lang="en-US" dirty="0" smtClean="0">
                <a:solidFill>
                  <a:schemeClr val="tx1"/>
                </a:solidFill>
              </a:rPr>
              <a:t>Have you ever broken a rule or law for a good reason or to prove a point?</a:t>
            </a:r>
          </a:p>
          <a:p>
            <a:pPr marL="514350" lvl="0" indent="-514350" algn="l">
              <a:buAutoNum type="arabicPeriod"/>
            </a:pPr>
            <a:r>
              <a:rPr lang="en-US" dirty="0" smtClean="0">
                <a:solidFill>
                  <a:schemeClr val="tx1"/>
                </a:solidFill>
              </a:rPr>
              <a:t>What laws in our country or state are outdated?</a:t>
            </a:r>
          </a:p>
        </p:txBody>
      </p:sp>
    </p:spTree>
    <p:extLst>
      <p:ext uri="{BB962C8B-B14F-4D97-AF65-F5344CB8AC3E}">
        <p14:creationId xmlns:p14="http://schemas.microsoft.com/office/powerpoint/2010/main" val="384121966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Morality &amp; Religion</a:t>
            </a:r>
            <a:r>
              <a:rPr lang="en-US" dirty="0" smtClean="0">
                <a:effectLst/>
              </a:rPr>
              <a:t> </a:t>
            </a:r>
            <a:endParaRPr lang="en-US" dirty="0"/>
          </a:p>
        </p:txBody>
      </p:sp>
      <p:sp>
        <p:nvSpPr>
          <p:cNvPr id="3" name="Content Placeholder 2"/>
          <p:cNvSpPr>
            <a:spLocks noGrp="1"/>
          </p:cNvSpPr>
          <p:nvPr>
            <p:ph idx="1"/>
          </p:nvPr>
        </p:nvSpPr>
        <p:spPr/>
        <p:txBody>
          <a:bodyPr>
            <a:normAutofit fontScale="92500" lnSpcReduction="20000"/>
          </a:bodyPr>
          <a:lstStyle/>
          <a:p>
            <a:pPr marL="514350" lvl="0" indent="-514350">
              <a:buAutoNum type="arabicPeriod"/>
            </a:pPr>
            <a:r>
              <a:rPr lang="en-US" dirty="0" smtClean="0"/>
              <a:t>Are you religious? What do you believe? How do your beliefs guide or impact your life?</a:t>
            </a:r>
          </a:p>
          <a:p>
            <a:pPr marL="514350" lvl="0" indent="-514350">
              <a:buAutoNum type="arabicPeriod"/>
            </a:pPr>
            <a:r>
              <a:rPr lang="en-US" dirty="0" smtClean="0"/>
              <a:t>How </a:t>
            </a:r>
            <a:r>
              <a:rPr lang="en-US" dirty="0"/>
              <a:t>do </a:t>
            </a:r>
            <a:r>
              <a:rPr lang="en-US" dirty="0" smtClean="0"/>
              <a:t>you know </a:t>
            </a:r>
            <a:r>
              <a:rPr lang="en-US" dirty="0"/>
              <a:t>when </a:t>
            </a:r>
            <a:r>
              <a:rPr lang="en-US" dirty="0" smtClean="0"/>
              <a:t>you’ve done </a:t>
            </a:r>
            <a:r>
              <a:rPr lang="en-US" dirty="0"/>
              <a:t>something wrong</a:t>
            </a:r>
            <a:r>
              <a:rPr lang="en-US" dirty="0" smtClean="0"/>
              <a:t>? Have you ever seen something wrong happening and done something about it?</a:t>
            </a:r>
          </a:p>
          <a:p>
            <a:pPr marL="514350" lvl="0" indent="-514350">
              <a:buAutoNum type="arabicPeriod"/>
            </a:pPr>
            <a:r>
              <a:rPr lang="en-US" dirty="0" smtClean="0"/>
              <a:t>When have you seen a supposedly religious person do something their faith would not approve of?</a:t>
            </a:r>
          </a:p>
          <a:p>
            <a:pPr marL="514350" lvl="0" indent="-514350">
              <a:buAutoNum type="arabicPeriod"/>
            </a:pPr>
            <a:r>
              <a:rPr lang="en-US" dirty="0" smtClean="0"/>
              <a:t>In our current climate of extreme opinions, what role does morality and religion play in making our world a more accepting place?</a:t>
            </a:r>
            <a:endParaRPr lang="en-US" dirty="0"/>
          </a:p>
        </p:txBody>
      </p:sp>
    </p:spTree>
    <p:extLst>
      <p:ext uri="{BB962C8B-B14F-4D97-AF65-F5344CB8AC3E}">
        <p14:creationId xmlns:p14="http://schemas.microsoft.com/office/powerpoint/2010/main" val="32854001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Fathers</a:t>
            </a:r>
            <a:endParaRPr lang="en-US" dirty="0"/>
          </a:p>
        </p:txBody>
      </p:sp>
      <p:sp>
        <p:nvSpPr>
          <p:cNvPr id="3" name="Content Placeholder 2"/>
          <p:cNvSpPr>
            <a:spLocks noGrp="1"/>
          </p:cNvSpPr>
          <p:nvPr>
            <p:ph idx="1"/>
          </p:nvPr>
        </p:nvSpPr>
        <p:spPr/>
        <p:txBody>
          <a:bodyPr>
            <a:normAutofit fontScale="92500" lnSpcReduction="20000"/>
          </a:bodyPr>
          <a:lstStyle/>
          <a:p>
            <a:pPr marL="514350" lvl="0" indent="-514350">
              <a:buAutoNum type="arabicPeriod"/>
            </a:pPr>
            <a:r>
              <a:rPr lang="en-US" dirty="0" smtClean="0"/>
              <a:t>Describe your father or a father figure in your life. </a:t>
            </a:r>
          </a:p>
          <a:p>
            <a:pPr marL="514350" lvl="0" indent="-514350">
              <a:buAutoNum type="arabicPeriod"/>
            </a:pPr>
            <a:r>
              <a:rPr lang="en-US" dirty="0" smtClean="0"/>
              <a:t>What makes a good dad? What makes a bad one?</a:t>
            </a:r>
          </a:p>
          <a:p>
            <a:pPr marL="514350" lvl="0" indent="-514350">
              <a:buAutoNum type="arabicPeriod"/>
            </a:pPr>
            <a:r>
              <a:rPr lang="en-US" dirty="0" smtClean="0"/>
              <a:t>What problems or perks do men have that make their roles as fathers more difficult or easy?</a:t>
            </a:r>
          </a:p>
          <a:p>
            <a:pPr marL="514350" lvl="0" indent="-514350">
              <a:buAutoNum type="arabicPeriod"/>
            </a:pPr>
            <a:r>
              <a:rPr lang="en-US" dirty="0" smtClean="0"/>
              <a:t>When you look around at the people in power in our school, in your house, in our city, our state, our country, does it seem like there are more men in charge than women? Why is this? Is there anything wrong about that or not?</a:t>
            </a:r>
          </a:p>
          <a:p>
            <a:endParaRPr lang="en-US" dirty="0"/>
          </a:p>
        </p:txBody>
      </p:sp>
    </p:spTree>
    <p:extLst>
      <p:ext uri="{BB962C8B-B14F-4D97-AF65-F5344CB8AC3E}">
        <p14:creationId xmlns:p14="http://schemas.microsoft.com/office/powerpoint/2010/main" val="402183534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Racism &amp; Racial Privilege </a:t>
            </a:r>
            <a:endParaRPr lang="en-US" dirty="0"/>
          </a:p>
        </p:txBody>
      </p:sp>
      <p:sp>
        <p:nvSpPr>
          <p:cNvPr id="3" name="Content Placeholder 2"/>
          <p:cNvSpPr>
            <a:spLocks noGrp="1"/>
          </p:cNvSpPr>
          <p:nvPr>
            <p:ph idx="1"/>
          </p:nvPr>
        </p:nvSpPr>
        <p:spPr/>
        <p:txBody>
          <a:bodyPr>
            <a:normAutofit/>
          </a:bodyPr>
          <a:lstStyle/>
          <a:p>
            <a:pPr marL="514350" lvl="0" indent="-514350">
              <a:buAutoNum type="arabicPeriod"/>
            </a:pPr>
            <a:r>
              <a:rPr lang="en-US" dirty="0" smtClean="0"/>
              <a:t>What is your racial identity? When did you realize that was your identity? </a:t>
            </a:r>
          </a:p>
          <a:p>
            <a:pPr marL="514350" lvl="0" indent="-514350">
              <a:buAutoNum type="arabicPeriod"/>
            </a:pPr>
            <a:r>
              <a:rPr lang="en-US" dirty="0" smtClean="0"/>
              <a:t>Have you ever felt singled out because of your race? When? Describe how you felt.</a:t>
            </a:r>
          </a:p>
          <a:p>
            <a:pPr marL="514350" lvl="0" indent="-514350">
              <a:buAutoNum type="arabicPeriod"/>
            </a:pPr>
            <a:r>
              <a:rPr lang="en-US" dirty="0" smtClean="0"/>
              <a:t>How have you seen racial discrimination in your daily life? Tell one specific story about one time you saw it with your own eyes (or in your own experience).</a:t>
            </a:r>
          </a:p>
          <a:p>
            <a:pPr marL="514350" lvl="0" indent="-514350">
              <a:buAutoNum type="arabicPeriod"/>
            </a:pPr>
            <a:endParaRPr lang="en-US" dirty="0" smtClean="0"/>
          </a:p>
        </p:txBody>
      </p:sp>
    </p:spTree>
    <p:extLst>
      <p:ext uri="{BB962C8B-B14F-4D97-AF65-F5344CB8AC3E}">
        <p14:creationId xmlns:p14="http://schemas.microsoft.com/office/powerpoint/2010/main" val="121300428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Gender &amp; </a:t>
            </a:r>
            <a:r>
              <a:rPr lang="en-US" b="1" dirty="0" smtClean="0"/>
              <a:t>Sexuality</a:t>
            </a:r>
            <a:endParaRPr lang="en-US" dirty="0"/>
          </a:p>
        </p:txBody>
      </p:sp>
      <p:sp>
        <p:nvSpPr>
          <p:cNvPr id="3" name="Content Placeholder 2"/>
          <p:cNvSpPr>
            <a:spLocks noGrp="1"/>
          </p:cNvSpPr>
          <p:nvPr>
            <p:ph idx="1"/>
          </p:nvPr>
        </p:nvSpPr>
        <p:spPr/>
        <p:txBody>
          <a:bodyPr>
            <a:normAutofit/>
          </a:bodyPr>
          <a:lstStyle/>
          <a:p>
            <a:pPr marL="514350" lvl="0" indent="-514350">
              <a:buFont typeface="+mj-lt"/>
              <a:buAutoNum type="arabicPeriod"/>
            </a:pPr>
            <a:r>
              <a:rPr lang="en-US" dirty="0" smtClean="0"/>
              <a:t>Have you ever felt pressured to be in a romantic relationship when you didn’t want to? When?</a:t>
            </a:r>
          </a:p>
          <a:p>
            <a:pPr marL="514350" lvl="0" indent="-514350">
              <a:buFont typeface="+mj-lt"/>
              <a:buAutoNum type="arabicPeriod"/>
            </a:pPr>
            <a:r>
              <a:rPr lang="en-US" dirty="0" smtClean="0"/>
              <a:t>What’s the benefit of having a life partner? Is it okay not to get married?</a:t>
            </a:r>
          </a:p>
          <a:p>
            <a:pPr marL="514350" lvl="0" indent="-514350">
              <a:buFont typeface="+mj-lt"/>
              <a:buAutoNum type="arabicPeriod"/>
            </a:pPr>
            <a:r>
              <a:rPr lang="en-US" dirty="0" smtClean="0"/>
              <a:t>Describe one time you did something that was not acceptable for your gender. How did people react? How did you feel?</a:t>
            </a:r>
          </a:p>
        </p:txBody>
      </p:sp>
    </p:spTree>
    <p:extLst>
      <p:ext uri="{BB962C8B-B14F-4D97-AF65-F5344CB8AC3E}">
        <p14:creationId xmlns:p14="http://schemas.microsoft.com/office/powerpoint/2010/main" val="119807115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Poverty &amp; Wealth</a:t>
            </a:r>
            <a:endParaRPr lang="en-US" b="1" dirty="0"/>
          </a:p>
        </p:txBody>
      </p:sp>
      <p:sp>
        <p:nvSpPr>
          <p:cNvPr id="3" name="Content Placeholder 2"/>
          <p:cNvSpPr>
            <a:spLocks noGrp="1"/>
          </p:cNvSpPr>
          <p:nvPr>
            <p:ph idx="1"/>
          </p:nvPr>
        </p:nvSpPr>
        <p:spPr/>
        <p:txBody>
          <a:bodyPr>
            <a:normAutofit/>
          </a:bodyPr>
          <a:lstStyle/>
          <a:p>
            <a:pPr marL="514350" lvl="0" indent="-514350">
              <a:buFont typeface="+mj-lt"/>
              <a:buAutoNum type="arabicPeriod"/>
            </a:pPr>
            <a:r>
              <a:rPr lang="en-US" dirty="0" smtClean="0"/>
              <a:t>Have you ever not been able to do or get something because you couldn’t afford it? When?</a:t>
            </a:r>
          </a:p>
          <a:p>
            <a:pPr marL="514350" lvl="0" indent="-514350">
              <a:buFont typeface="+mj-lt"/>
              <a:buAutoNum type="arabicPeriod"/>
            </a:pPr>
            <a:r>
              <a:rPr lang="en-US" dirty="0" smtClean="0"/>
              <a:t>What </a:t>
            </a:r>
            <a:r>
              <a:rPr lang="en-US" dirty="0"/>
              <a:t>social stigmas are attached to poverty? To wealth?</a:t>
            </a:r>
          </a:p>
          <a:p>
            <a:pPr marL="514350" lvl="0" indent="-514350">
              <a:buFont typeface="+mj-lt"/>
              <a:buAutoNum type="arabicPeriod"/>
            </a:pPr>
            <a:r>
              <a:rPr lang="en-US" dirty="0" smtClean="0"/>
              <a:t>Would the world be a better place if everyone had the same amount of money? Why or why not?</a:t>
            </a:r>
          </a:p>
          <a:p>
            <a:pPr marL="514350" lvl="0" indent="-514350">
              <a:buFont typeface="+mj-lt"/>
              <a:buAutoNum type="arabicPeriod"/>
            </a:pPr>
            <a:endParaRPr lang="en-US" dirty="0"/>
          </a:p>
        </p:txBody>
      </p:sp>
    </p:spTree>
    <p:extLst>
      <p:ext uri="{BB962C8B-B14F-4D97-AF65-F5344CB8AC3E}">
        <p14:creationId xmlns:p14="http://schemas.microsoft.com/office/powerpoint/2010/main" val="355170358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267</TotalTime>
  <Words>436</Words>
  <Application>Microsoft Macintosh PowerPoint</Application>
  <PresentationFormat>On-screen Show (4:3)</PresentationFormat>
  <Paragraphs>27</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The Law</vt:lpstr>
      <vt:lpstr>Morality &amp; Religion </vt:lpstr>
      <vt:lpstr>Fathers</vt:lpstr>
      <vt:lpstr>Racism &amp; Racial Privilege </vt:lpstr>
      <vt:lpstr>Gender &amp; Sexuality</vt:lpstr>
      <vt:lpstr>Poverty &amp; Wealth</vt:lpstr>
    </vt:vector>
  </TitlesOfParts>
  <Company>Durham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Law</dc:title>
  <dc:creator>Alexa Garvoille</dc:creator>
  <cp:lastModifiedBy>Alexa Garvoille</cp:lastModifiedBy>
  <cp:revision>9</cp:revision>
  <dcterms:created xsi:type="dcterms:W3CDTF">2017-01-23T13:38:26Z</dcterms:created>
  <dcterms:modified xsi:type="dcterms:W3CDTF">2017-01-23T18:06:02Z</dcterms:modified>
</cp:coreProperties>
</file>