
<file path=[Content_Types].xml><?xml version="1.0" encoding="utf-8"?>
<Types xmlns="http://schemas.openxmlformats.org/package/2006/content-types">
  <Default Extension="xml" ContentType="application/xml"/>
  <Default Extension="docx" ContentType="application/vnd.openxmlformats-officedocument.wordprocessingml.document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014" autoAdjust="0"/>
  </p:normalViewPr>
  <p:slideViewPr>
    <p:cSldViewPr snapToGrid="0" snapToObjects="1">
      <p:cViewPr varScale="1">
        <p:scale>
          <a:sx n="67" d="100"/>
          <a:sy n="67" d="100"/>
        </p:scale>
        <p:origin x="-104" y="-6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2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04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66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4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2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0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8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9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8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4A0EB-95C3-A640-868E-0FB001C7AB48}" type="datetimeFigureOut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D10B3-99EF-864F-8295-EE734813F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1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1536"/>
            <a:ext cx="7772400" cy="1470025"/>
          </a:xfrm>
        </p:spPr>
        <p:txBody>
          <a:bodyPr/>
          <a:lstStyle/>
          <a:p>
            <a:r>
              <a:rPr lang="en-US" dirty="0" smtClean="0"/>
              <a:t>Book Club Day!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92454"/>
            <a:ext cx="6400800" cy="456554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1. Get into your clubs, and take out your books and role packets.</a:t>
            </a:r>
          </a:p>
          <a:p>
            <a:pPr algn="l"/>
            <a:r>
              <a:rPr lang="en-US" dirty="0" smtClean="0"/>
              <a:t>2. Double check to make sure your role sheet is done</a:t>
            </a:r>
            <a:r>
              <a:rPr lang="en-US" dirty="0" smtClean="0"/>
              <a:t>!</a:t>
            </a:r>
          </a:p>
          <a:p>
            <a:pPr algn="l"/>
            <a:r>
              <a:rPr lang="en-US" dirty="0" smtClean="0"/>
              <a:t>3. Write down HW: Finish 1 page of writing</a:t>
            </a:r>
            <a:endParaRPr lang="en-US" dirty="0" smtClean="0"/>
          </a:p>
          <a:p>
            <a:pPr algn="l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 smtClean="0"/>
              <a:t>Continue reading your book.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70765" y="54833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753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Am I Graded?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4252399"/>
              </p:ext>
            </p:extLst>
          </p:nvPr>
        </p:nvGraphicFramePr>
        <p:xfrm>
          <a:off x="197557" y="1574271"/>
          <a:ext cx="8737796" cy="3449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3" imgW="6997700" imgH="2311400" progId="Word.Document.12">
                  <p:embed/>
                </p:oleObj>
              </mc:Choice>
              <mc:Fallback>
                <p:oleObj name="Document" r:id="rId3" imgW="6997700" imgH="2311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557" y="1574271"/>
                        <a:ext cx="8737796" cy="3449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023557"/>
            <a:ext cx="8229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= </a:t>
            </a:r>
            <a:r>
              <a:rPr lang="en-US" dirty="0" smtClean="0">
                <a:solidFill>
                  <a:srgbClr val="FF0000"/>
                </a:solidFill>
              </a:rPr>
              <a:t>A </a:t>
            </a:r>
            <a:r>
              <a:rPr lang="en-US" dirty="0" smtClean="0">
                <a:solidFill>
                  <a:schemeClr val="accent3"/>
                </a:solidFill>
              </a:rPr>
              <a:t>/ A+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3 =</a:t>
            </a:r>
            <a:r>
              <a:rPr lang="en-US" dirty="0" smtClean="0">
                <a:solidFill>
                  <a:srgbClr val="FF0000"/>
                </a:solidFill>
              </a:rPr>
              <a:t> B </a:t>
            </a:r>
            <a:r>
              <a:rPr lang="en-US" dirty="0" smtClean="0">
                <a:solidFill>
                  <a:schemeClr val="accent3"/>
                </a:solidFill>
              </a:rPr>
              <a:t>/ A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2 =</a:t>
            </a:r>
            <a:r>
              <a:rPr lang="en-US" dirty="0" smtClean="0">
                <a:solidFill>
                  <a:srgbClr val="FF0000"/>
                </a:solidFill>
              </a:rPr>
              <a:t> C </a:t>
            </a:r>
            <a:r>
              <a:rPr lang="en-US" dirty="0" smtClean="0">
                <a:solidFill>
                  <a:schemeClr val="accent3"/>
                </a:solidFill>
              </a:rPr>
              <a:t>/ B</a:t>
            </a:r>
          </a:p>
          <a:p>
            <a:r>
              <a:rPr lang="en-US" dirty="0" smtClean="0"/>
              <a:t>1 =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3"/>
                </a:solidFill>
              </a:rPr>
              <a:t>/ C</a:t>
            </a:r>
          </a:p>
          <a:p>
            <a:r>
              <a:rPr lang="en-US" dirty="0" smtClean="0"/>
              <a:t>0 = 50</a:t>
            </a:r>
          </a:p>
          <a:p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5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dirty="0" smtClean="0"/>
              <a:t>. Summary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0425"/>
            <a:ext cx="6400800" cy="3508375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Summarizer share what he or she has prepared for the group. 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Group members ask clarifying questions.</a:t>
            </a:r>
          </a:p>
          <a:p>
            <a:pPr algn="l"/>
            <a:endParaRPr lang="en-US" dirty="0" smtClean="0"/>
          </a:p>
          <a:p>
            <a:r>
              <a:rPr lang="en-US" dirty="0"/>
              <a:t>1</a:t>
            </a:r>
            <a:r>
              <a:rPr lang="en-US" dirty="0" smtClean="0"/>
              <a:t>-</a:t>
            </a:r>
            <a:r>
              <a:rPr lang="en-US" dirty="0"/>
              <a:t>2</a:t>
            </a:r>
            <a:r>
              <a:rPr lang="en-US" dirty="0" smtClean="0"/>
              <a:t>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43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000"/>
    </mc:Choice>
    <mc:Fallback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r>
              <a:rPr lang="en-US" dirty="0" smtClean="0"/>
              <a:t>2. Opening Discussion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0425"/>
            <a:ext cx="6400800" cy="4251381"/>
          </a:xfrm>
        </p:spPr>
        <p:txBody>
          <a:bodyPr>
            <a:normAutofit/>
          </a:bodyPr>
          <a:lstStyle/>
          <a:p>
            <a:r>
              <a:rPr lang="en-US" dirty="0" smtClean="0"/>
              <a:t>Discussion director has identified questions to lead group discussion. She or he leads conversation to include everyone. This discussion </a:t>
            </a:r>
            <a:r>
              <a:rPr lang="en-US" i="1" dirty="0" smtClean="0"/>
              <a:t>must be focused on the writing.</a:t>
            </a:r>
            <a:endParaRPr lang="en-US" dirty="0" smtClean="0"/>
          </a:p>
          <a:p>
            <a:r>
              <a:rPr lang="en-US" dirty="0" smtClean="0"/>
              <a:t>10-12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4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 Literary </a:t>
            </a:r>
            <a:r>
              <a:rPr lang="en-US" dirty="0" err="1" smtClean="0"/>
              <a:t>Luminescense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78000"/>
            <a:ext cx="6400800" cy="422936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Literary luminary leads the discussion . . .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Direct group members to the page your passage was on.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State why you chose the passage.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Read the passage aloud.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Lead a short discussion on that passage and its relation to the literary device. What else do other people like or notice about the passage?</a:t>
            </a:r>
          </a:p>
          <a:p>
            <a:r>
              <a:rPr lang="en-US" dirty="0" smtClean="0"/>
              <a:t>3-4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5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02381"/>
            <a:ext cx="7772400" cy="1470025"/>
          </a:xfrm>
        </p:spPr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. Connections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72406"/>
            <a:ext cx="6400800" cy="383495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Connector leads discussion . . 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Share a part of the book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Share how it relates to your life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Tell a story from your life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Ask your question to the group.</a:t>
            </a:r>
          </a:p>
          <a:p>
            <a:pPr marL="457200" indent="-457200" algn="l">
              <a:buFontTx/>
              <a:buChar char="-"/>
            </a:pPr>
            <a:r>
              <a:rPr lang="en-US" dirty="0" smtClean="0"/>
              <a:t>Each member should participate but you </a:t>
            </a:r>
            <a:r>
              <a:rPr lang="en-US" b="1" dirty="0" smtClean="0"/>
              <a:t>will never be forced to share.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8639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58825"/>
            <a:ext cx="7772400" cy="1470025"/>
          </a:xfrm>
        </p:spPr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. Wrap 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28850"/>
            <a:ext cx="6400800" cy="3778514"/>
          </a:xfrm>
        </p:spPr>
        <p:txBody>
          <a:bodyPr>
            <a:normAutofit/>
          </a:bodyPr>
          <a:lstStyle/>
          <a:p>
            <a:r>
              <a:rPr lang="en-US" dirty="0" smtClean="0"/>
              <a:t>Each member shares a writing lesson she or he has learned and would like to try in her or his memoir.</a:t>
            </a:r>
          </a:p>
        </p:txBody>
      </p:sp>
    </p:spTree>
    <p:extLst>
      <p:ext uri="{BB962C8B-B14F-4D97-AF65-F5344CB8AC3E}">
        <p14:creationId xmlns:p14="http://schemas.microsoft.com/office/powerpoint/2010/main" val="288964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r>
              <a:rPr lang="en-US" dirty="0" smtClean="0"/>
              <a:t>6. Writing Time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21555"/>
            <a:ext cx="6400800" cy="473956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 a group, decide on a writing topic (most likely what the connector got you to talk about) and a technique to try based on your discussion today.</a:t>
            </a:r>
          </a:p>
          <a:p>
            <a:r>
              <a:rPr lang="en-US" dirty="0" smtClean="0"/>
              <a:t>Write for </a:t>
            </a:r>
            <a:r>
              <a:rPr lang="en-US" dirty="0" smtClean="0"/>
              <a:t>5-10 </a:t>
            </a:r>
            <a:r>
              <a:rPr lang="en-US" dirty="0" smtClean="0"/>
              <a:t>minutes on your own personal story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Title your page w/today’s date and Book Club #2</a:t>
            </a:r>
            <a:endParaRPr lang="en-US" dirty="0"/>
          </a:p>
          <a:p>
            <a:r>
              <a:rPr lang="en-US" dirty="0" smtClean="0"/>
              <a:t>One page minimum due tomorrow!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470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346</Words>
  <Application>Microsoft Macintosh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Document</vt:lpstr>
      <vt:lpstr>Book Club Day!</vt:lpstr>
      <vt:lpstr>How Am I Graded?</vt:lpstr>
      <vt:lpstr>1. Summary</vt:lpstr>
      <vt:lpstr>2. Opening Discussion</vt:lpstr>
      <vt:lpstr>3. Literary Luminescense</vt:lpstr>
      <vt:lpstr>4. Connections</vt:lpstr>
      <vt:lpstr>5. Wrap Up</vt:lpstr>
      <vt:lpstr>6. Writing Time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Club Day!</dc:title>
  <dc:subject/>
  <dc:creator>Jennifer Neale</dc:creator>
  <cp:keywords/>
  <dc:description/>
  <cp:lastModifiedBy>Durham Public Schools</cp:lastModifiedBy>
  <cp:revision>20</cp:revision>
  <dcterms:created xsi:type="dcterms:W3CDTF">2015-09-22T11:06:45Z</dcterms:created>
  <dcterms:modified xsi:type="dcterms:W3CDTF">2016-09-20T21:03:39Z</dcterms:modified>
  <cp:category/>
</cp:coreProperties>
</file>