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8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29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349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2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16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0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5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99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20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5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48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07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29A56-57AF-0742-80DF-A782D542B214}" type="datetimeFigureOut">
              <a:rPr lang="en-US" smtClean="0"/>
              <a:t>11/6/15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96254-1FAD-9D44-81FA-08EFA07FF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3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Socratic Seminar Images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Bar at the </a:t>
            </a:r>
            <a:r>
              <a:rPr lang="en-US" dirty="0" err="1" smtClean="0"/>
              <a:t>Folies-Bergere</a:t>
            </a:r>
            <a:endParaRPr lang="en-US" dirty="0" smtClean="0"/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Picture for Women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142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out . . 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The Love Song of J Alfred </a:t>
            </a:r>
            <a:r>
              <a:rPr lang="en-US" dirty="0" err="1" smtClean="0"/>
              <a:t>Prufrock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The TPCASTT of the Love Song</a:t>
            </a:r>
          </a:p>
          <a:p>
            <a:pPr marL="514350" indent="-514350">
              <a:buAutoNum type="arabicPeriod"/>
            </a:pPr>
            <a:r>
              <a:rPr lang="en-US" dirty="0" smtClean="0"/>
              <a:t>Your art analysis packet from yesterday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Then you can start working on the sheet you picked up at the door.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776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1-06 at 6.47.2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883" y="3464497"/>
            <a:ext cx="4868117" cy="3393503"/>
          </a:xfrm>
          <a:prstGeom prst="rect">
            <a:avLst/>
          </a:prstGeom>
        </p:spPr>
      </p:pic>
      <p:pic>
        <p:nvPicPr>
          <p:cNvPr id="5" name="Picture 4" descr="Screen Shot 2015-11-06 at 6.46.4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76517" cy="3464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75310" y="124632"/>
            <a:ext cx="282461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Bar at the </a:t>
            </a:r>
            <a:r>
              <a:rPr lang="en-US" sz="2000" dirty="0" err="1" smtClean="0"/>
              <a:t>Folies</a:t>
            </a:r>
            <a:r>
              <a:rPr lang="en-US" sz="2000" dirty="0" smtClean="0"/>
              <a:t>- </a:t>
            </a:r>
            <a:r>
              <a:rPr lang="en-US" sz="2000" dirty="0" err="1" smtClean="0"/>
              <a:t>Bergere</a:t>
            </a:r>
            <a:endParaRPr lang="en-US" sz="2000" dirty="0" smtClean="0"/>
          </a:p>
          <a:p>
            <a:r>
              <a:rPr lang="en-US" sz="1400" dirty="0" smtClean="0"/>
              <a:t>By Eduard </a:t>
            </a:r>
            <a:r>
              <a:rPr lang="en-US" sz="1400" dirty="0" err="1" smtClean="0"/>
              <a:t>Manet</a:t>
            </a:r>
            <a:r>
              <a:rPr lang="en-US" sz="1400" dirty="0" smtClean="0"/>
              <a:t>, 1882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950695" y="5981683"/>
            <a:ext cx="217176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Picture for Women</a:t>
            </a:r>
          </a:p>
          <a:p>
            <a:r>
              <a:rPr lang="en-US" sz="1400" dirty="0" smtClean="0"/>
              <a:t>By Jeff Wall, 1979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38126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1-06 at 6.47.2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883" y="3464497"/>
            <a:ext cx="4868117" cy="3393503"/>
          </a:xfrm>
          <a:prstGeom prst="rect">
            <a:avLst/>
          </a:prstGeom>
        </p:spPr>
      </p:pic>
      <p:pic>
        <p:nvPicPr>
          <p:cNvPr id="5" name="Picture 4" descr="Screen Shot 2015-11-06 at 6.46.4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76517" cy="3464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75310" y="124632"/>
            <a:ext cx="282461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Bar at the </a:t>
            </a:r>
            <a:r>
              <a:rPr lang="en-US" sz="2000" dirty="0" err="1" smtClean="0"/>
              <a:t>Folies</a:t>
            </a:r>
            <a:r>
              <a:rPr lang="en-US" sz="2000" dirty="0" smtClean="0"/>
              <a:t>- </a:t>
            </a:r>
            <a:r>
              <a:rPr lang="en-US" sz="2000" dirty="0" err="1" smtClean="0"/>
              <a:t>Bergere</a:t>
            </a:r>
            <a:endParaRPr lang="en-US" sz="2000" dirty="0" smtClean="0"/>
          </a:p>
          <a:p>
            <a:r>
              <a:rPr lang="en-US" sz="1400" dirty="0" smtClean="0"/>
              <a:t>By Eduard </a:t>
            </a:r>
            <a:r>
              <a:rPr lang="en-US" sz="1400" dirty="0" err="1" smtClean="0"/>
              <a:t>Manet</a:t>
            </a:r>
            <a:r>
              <a:rPr lang="en-US" sz="1400" dirty="0" smtClean="0"/>
              <a:t>, 1882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950695" y="5981683"/>
            <a:ext cx="217176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Picture for Women</a:t>
            </a:r>
          </a:p>
          <a:p>
            <a:r>
              <a:rPr lang="en-US" sz="1400" dirty="0" smtClean="0"/>
              <a:t>By Jeff Wall, 1979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775310" y="740185"/>
            <a:ext cx="422628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Q1: How </a:t>
            </a:r>
            <a:r>
              <a:rPr lang="en-US" sz="3200" dirty="0"/>
              <a:t>can being around other people make you feel more alone? </a:t>
            </a:r>
          </a:p>
        </p:txBody>
      </p:sp>
      <p:sp>
        <p:nvSpPr>
          <p:cNvPr id="8" name="Rectangle 7"/>
          <p:cNvSpPr/>
          <p:nvPr/>
        </p:nvSpPr>
        <p:spPr>
          <a:xfrm>
            <a:off x="203310" y="3679799"/>
            <a:ext cx="37372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evidence is there that the central characters of our three texts feel more alone (or alienated) when around others?</a:t>
            </a:r>
          </a:p>
        </p:txBody>
      </p:sp>
    </p:spTree>
    <p:extLst>
      <p:ext uri="{BB962C8B-B14F-4D97-AF65-F5344CB8AC3E}">
        <p14:creationId xmlns:p14="http://schemas.microsoft.com/office/powerpoint/2010/main" val="2166009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1-06 at 6.47.2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883" y="3464497"/>
            <a:ext cx="4868117" cy="3393503"/>
          </a:xfrm>
          <a:prstGeom prst="rect">
            <a:avLst/>
          </a:prstGeom>
        </p:spPr>
      </p:pic>
      <p:pic>
        <p:nvPicPr>
          <p:cNvPr id="5" name="Picture 4" descr="Screen Shot 2015-11-06 at 6.46.4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76517" cy="3464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75310" y="124632"/>
            <a:ext cx="282461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Bar at the </a:t>
            </a:r>
            <a:r>
              <a:rPr lang="en-US" sz="2000" dirty="0" err="1" smtClean="0"/>
              <a:t>Folies</a:t>
            </a:r>
            <a:r>
              <a:rPr lang="en-US" sz="2000" dirty="0" smtClean="0"/>
              <a:t>- </a:t>
            </a:r>
            <a:r>
              <a:rPr lang="en-US" sz="2000" dirty="0" err="1" smtClean="0"/>
              <a:t>Bergere</a:t>
            </a:r>
            <a:endParaRPr lang="en-US" sz="2000" dirty="0" smtClean="0"/>
          </a:p>
          <a:p>
            <a:r>
              <a:rPr lang="en-US" sz="1400" dirty="0" smtClean="0"/>
              <a:t>By Eduard </a:t>
            </a:r>
            <a:r>
              <a:rPr lang="en-US" sz="1400" dirty="0" err="1" smtClean="0"/>
              <a:t>Manet</a:t>
            </a:r>
            <a:r>
              <a:rPr lang="en-US" sz="1400" dirty="0" smtClean="0"/>
              <a:t>, 1882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950695" y="5981683"/>
            <a:ext cx="217176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Picture for Women</a:t>
            </a:r>
          </a:p>
          <a:p>
            <a:r>
              <a:rPr lang="en-US" sz="1400" dirty="0" smtClean="0"/>
              <a:t>By Jeff Wall, 1979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775310" y="740185"/>
            <a:ext cx="42262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Q2: </a:t>
            </a:r>
            <a:r>
              <a:rPr lang="en-US" sz="3200" dirty="0"/>
              <a:t>According to these pieces, how </a:t>
            </a:r>
            <a:r>
              <a:rPr lang="en-US" sz="3200" dirty="0" smtClean="0"/>
              <a:t>can you connect </a:t>
            </a:r>
            <a:r>
              <a:rPr lang="en-US" sz="3200" dirty="0"/>
              <a:t>with others in a world where you feel alienated?</a:t>
            </a:r>
          </a:p>
        </p:txBody>
      </p:sp>
    </p:spTree>
    <p:extLst>
      <p:ext uri="{BB962C8B-B14F-4D97-AF65-F5344CB8AC3E}">
        <p14:creationId xmlns:p14="http://schemas.microsoft.com/office/powerpoint/2010/main" val="2166009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1-06 at 6.47.2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883" y="3464497"/>
            <a:ext cx="4868117" cy="3393503"/>
          </a:xfrm>
          <a:prstGeom prst="rect">
            <a:avLst/>
          </a:prstGeom>
        </p:spPr>
      </p:pic>
      <p:pic>
        <p:nvPicPr>
          <p:cNvPr id="5" name="Picture 4" descr="Screen Shot 2015-11-06 at 6.46.4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76517" cy="3464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75310" y="124632"/>
            <a:ext cx="282461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Bar at the </a:t>
            </a:r>
            <a:r>
              <a:rPr lang="en-US" sz="2000" dirty="0" err="1" smtClean="0"/>
              <a:t>Folies</a:t>
            </a:r>
            <a:r>
              <a:rPr lang="en-US" sz="2000" dirty="0" smtClean="0"/>
              <a:t>- </a:t>
            </a:r>
            <a:r>
              <a:rPr lang="en-US" sz="2000" dirty="0" err="1" smtClean="0"/>
              <a:t>Bergere</a:t>
            </a:r>
            <a:endParaRPr lang="en-US" sz="2000" dirty="0" smtClean="0"/>
          </a:p>
          <a:p>
            <a:r>
              <a:rPr lang="en-US" sz="1400" dirty="0" smtClean="0"/>
              <a:t>By Eduard </a:t>
            </a:r>
            <a:r>
              <a:rPr lang="en-US" sz="1400" dirty="0" err="1" smtClean="0"/>
              <a:t>Manet</a:t>
            </a:r>
            <a:r>
              <a:rPr lang="en-US" sz="1400" dirty="0" smtClean="0"/>
              <a:t>, 1882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950695" y="5981683"/>
            <a:ext cx="217176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Picture for Women</a:t>
            </a:r>
          </a:p>
          <a:p>
            <a:r>
              <a:rPr lang="en-US" sz="1400" dirty="0" smtClean="0"/>
              <a:t>By Jeff Wall, 1979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775310" y="740185"/>
            <a:ext cx="422628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Q3: </a:t>
            </a:r>
            <a:r>
              <a:rPr lang="en-US" sz="3200" dirty="0"/>
              <a:t>What are the effects of self-consciousness on your sense of identity? </a:t>
            </a:r>
          </a:p>
        </p:txBody>
      </p:sp>
      <p:sp>
        <p:nvSpPr>
          <p:cNvPr id="3" name="Rectangle 2"/>
          <p:cNvSpPr/>
          <p:nvPr/>
        </p:nvSpPr>
        <p:spPr>
          <a:xfrm>
            <a:off x="1" y="3616251"/>
            <a:ext cx="42758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7F7F7F"/>
                </a:solidFill>
              </a:rPr>
              <a:t>What is being expected of our three central characters? </a:t>
            </a:r>
            <a:endParaRPr lang="en-US" dirty="0" smtClean="0">
              <a:solidFill>
                <a:srgbClr val="7F7F7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7F7F7F"/>
                </a:solidFill>
              </a:rPr>
              <a:t>What </a:t>
            </a:r>
            <a:r>
              <a:rPr lang="en-US" dirty="0">
                <a:solidFill>
                  <a:srgbClr val="7F7F7F"/>
                </a:solidFill>
              </a:rPr>
              <a:t>evidence do we have that they are being watched? </a:t>
            </a:r>
            <a:endParaRPr lang="en-US" dirty="0" smtClean="0">
              <a:solidFill>
                <a:srgbClr val="7F7F7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7F7F7F"/>
                </a:solidFill>
              </a:rPr>
              <a:t>What </a:t>
            </a:r>
            <a:r>
              <a:rPr lang="en-US" dirty="0">
                <a:solidFill>
                  <a:srgbClr val="7F7F7F"/>
                </a:solidFill>
              </a:rPr>
              <a:t>stands in their way of acting like themselves? </a:t>
            </a:r>
            <a:endParaRPr lang="en-US" dirty="0" smtClean="0">
              <a:solidFill>
                <a:srgbClr val="7F7F7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7F7F7F"/>
                </a:solidFill>
              </a:rPr>
              <a:t>Which </a:t>
            </a:r>
            <a:r>
              <a:rPr lang="en-US" dirty="0">
                <a:solidFill>
                  <a:srgbClr val="7F7F7F"/>
                </a:solidFill>
              </a:rPr>
              <a:t>of them is acting like themselves and which is listening to the expectations of society? </a:t>
            </a:r>
          </a:p>
        </p:txBody>
      </p:sp>
    </p:spTree>
    <p:extLst>
      <p:ext uri="{BB962C8B-B14F-4D97-AF65-F5344CB8AC3E}">
        <p14:creationId xmlns:p14="http://schemas.microsoft.com/office/powerpoint/2010/main" val="2166009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1-06 at 6.47.2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883" y="3464497"/>
            <a:ext cx="4868117" cy="3393503"/>
          </a:xfrm>
          <a:prstGeom prst="rect">
            <a:avLst/>
          </a:prstGeom>
        </p:spPr>
      </p:pic>
      <p:pic>
        <p:nvPicPr>
          <p:cNvPr id="5" name="Picture 4" descr="Screen Shot 2015-11-06 at 6.46.4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76517" cy="3464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75310" y="124632"/>
            <a:ext cx="282461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Bar at the </a:t>
            </a:r>
            <a:r>
              <a:rPr lang="en-US" sz="2000" dirty="0" err="1" smtClean="0"/>
              <a:t>Folies</a:t>
            </a:r>
            <a:r>
              <a:rPr lang="en-US" sz="2000" dirty="0" smtClean="0"/>
              <a:t>- </a:t>
            </a:r>
            <a:r>
              <a:rPr lang="en-US" sz="2000" dirty="0" err="1" smtClean="0"/>
              <a:t>Bergere</a:t>
            </a:r>
            <a:endParaRPr lang="en-US" sz="2000" dirty="0" smtClean="0"/>
          </a:p>
          <a:p>
            <a:r>
              <a:rPr lang="en-US" sz="1400" dirty="0" smtClean="0"/>
              <a:t>By Eduard </a:t>
            </a:r>
            <a:r>
              <a:rPr lang="en-US" sz="1400" dirty="0" err="1" smtClean="0"/>
              <a:t>Manet</a:t>
            </a:r>
            <a:r>
              <a:rPr lang="en-US" sz="1400" dirty="0" smtClean="0"/>
              <a:t>, 1882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950695" y="5981683"/>
            <a:ext cx="217176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Picture for Women</a:t>
            </a:r>
          </a:p>
          <a:p>
            <a:r>
              <a:rPr lang="en-US" sz="1400" dirty="0" smtClean="0"/>
              <a:t>By Jeff Wall, 1979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775310" y="740185"/>
            <a:ext cx="42262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Q4: </a:t>
            </a:r>
            <a:r>
              <a:rPr lang="en-US" sz="3200" dirty="0"/>
              <a:t>In what ways do others’ </a:t>
            </a:r>
            <a:r>
              <a:rPr lang="en-US" sz="3200" dirty="0" smtClean="0"/>
              <a:t>expectations of you influence your own sense of self, </a:t>
            </a:r>
            <a:r>
              <a:rPr lang="en-US" sz="3200" dirty="0"/>
              <a:t>either positively or negatively? </a:t>
            </a:r>
          </a:p>
        </p:txBody>
      </p:sp>
      <p:sp>
        <p:nvSpPr>
          <p:cNvPr id="3" name="Rectangle 2"/>
          <p:cNvSpPr/>
          <p:nvPr/>
        </p:nvSpPr>
        <p:spPr>
          <a:xfrm>
            <a:off x="203310" y="3676943"/>
            <a:ext cx="39191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What evidence is there that the thoughts of society have </a:t>
            </a:r>
            <a:r>
              <a:rPr lang="en-US" dirty="0" smtClean="0">
                <a:solidFill>
                  <a:srgbClr val="7F7F7F"/>
                </a:solidFill>
              </a:rPr>
              <a:t>shifted </a:t>
            </a:r>
            <a:r>
              <a:rPr lang="en-US" dirty="0">
                <a:solidFill>
                  <a:srgbClr val="7F7F7F"/>
                </a:solidFill>
              </a:rPr>
              <a:t>the characters’ mindsets or changed their actions? </a:t>
            </a:r>
          </a:p>
        </p:txBody>
      </p:sp>
    </p:spTree>
    <p:extLst>
      <p:ext uri="{BB962C8B-B14F-4D97-AF65-F5344CB8AC3E}">
        <p14:creationId xmlns:p14="http://schemas.microsoft.com/office/powerpoint/2010/main" val="2166009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312</Words>
  <Application>Microsoft Macintosh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Socratic Seminar Images</vt:lpstr>
      <vt:lpstr>Get out . . 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Socratic Seminar Images</dc:title>
  <dc:subject/>
  <dc:creator>Jennifer Neale</dc:creator>
  <cp:keywords/>
  <dc:description/>
  <cp:lastModifiedBy>Durham Public Schools</cp:lastModifiedBy>
  <cp:revision>5</cp:revision>
  <dcterms:created xsi:type="dcterms:W3CDTF">2015-11-06T11:46:08Z</dcterms:created>
  <dcterms:modified xsi:type="dcterms:W3CDTF">2015-11-06T20:55:57Z</dcterms:modified>
  <cp:category/>
</cp:coreProperties>
</file>