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4" r:id="rId4"/>
    <p:sldId id="256" r:id="rId5"/>
    <p:sldId id="265" r:id="rId6"/>
    <p:sldId id="268" r:id="rId7"/>
    <p:sldId id="269" r:id="rId8"/>
    <p:sldId id="270" r:id="rId9"/>
    <p:sldId id="271" r:id="rId10"/>
    <p:sldId id="259" r:id="rId11"/>
    <p:sldId id="257" r:id="rId12"/>
    <p:sldId id="263" r:id="rId13"/>
    <p:sldId id="258" r:id="rId14"/>
    <p:sldId id="26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2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0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43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5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2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6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1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9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71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92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38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FACC7-0C86-6040-B2EF-DDA6C144BEE8}" type="datetimeFigureOut">
              <a:rPr lang="en-US" smtClean="0"/>
              <a:t>9/4/15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5393F-3B7B-4A48-9A2E-DA6142982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3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338" r="11771" b="18172"/>
          <a:stretch/>
        </p:blipFill>
        <p:spPr>
          <a:xfrm>
            <a:off x="-316358" y="-685800"/>
            <a:ext cx="5574158" cy="61729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704" y="0"/>
            <a:ext cx="4351867" cy="43518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0" y="3581400"/>
            <a:ext cx="5181600" cy="5181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13164"/>
          <a:stretch/>
        </p:blipFill>
        <p:spPr>
          <a:xfrm>
            <a:off x="4800600" y="2971800"/>
            <a:ext cx="5867400" cy="506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95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2200" y="-76200"/>
            <a:ext cx="14639894" cy="97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1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 </a:t>
            </a:r>
            <a:r>
              <a:rPr lang="en-US" dirty="0" smtClean="0"/>
              <a:t>reading “The Power of Detail.”</a:t>
            </a:r>
          </a:p>
          <a:p>
            <a:r>
              <a:rPr lang="en-US" dirty="0" smtClean="0"/>
              <a:t>When done, write down in your WRITER’S NOTEBOOK the line that stood out most to you.</a:t>
            </a:r>
          </a:p>
          <a:p>
            <a:r>
              <a:rPr lang="en-US" dirty="0" smtClean="0"/>
              <a:t>Explain why you chose that line.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14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769" y="2862028"/>
            <a:ext cx="84465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smtClean="0"/>
              <a:t>What is the saddest make and model of a car? </a:t>
            </a:r>
            <a:r>
              <a:rPr lang="en-US" sz="3200" dirty="0" smtClean="0"/>
              <a:t>(include more description if you like)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/>
              <a:t>What is the most depressing flower name?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/>
              <a:t>What is the happiest tree species?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/>
              <a:t>What is the most adventurous writing utensil? </a:t>
            </a:r>
            <a:r>
              <a:rPr lang="en-US" sz="3200" dirty="0" smtClean="0"/>
              <a:t>(be very, very specific)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/>
              <a:t>What is the most romantic cereal?</a:t>
            </a:r>
            <a:endParaRPr lang="en-US" sz="32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7"/>
            <a:ext cx="8229600" cy="2378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Do now: Get out characterization HW. </a:t>
            </a:r>
          </a:p>
          <a:p>
            <a:r>
              <a:rPr lang="en-US" dirty="0" smtClean="0"/>
              <a:t>Write down HW: write 1 scene from your memoir using the techniques we learned this week. (1 page minimum)</a:t>
            </a:r>
          </a:p>
          <a:p>
            <a:endParaRPr lang="en-US" dirty="0"/>
          </a:p>
          <a:p>
            <a:r>
              <a:rPr lang="en-US" dirty="0" smtClean="0"/>
              <a:t>In your notebook, write the heading</a:t>
            </a:r>
          </a:p>
          <a:p>
            <a:r>
              <a:rPr lang="en-US" dirty="0" smtClean="0"/>
              <a:t>9/4     Show, Not Tell</a:t>
            </a:r>
          </a:p>
          <a:p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hen answer the following questions: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77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74654"/>
          </a:xfrm>
        </p:spPr>
        <p:txBody>
          <a:bodyPr/>
          <a:lstStyle/>
          <a:p>
            <a:r>
              <a:rPr lang="en-US" dirty="0" smtClean="0"/>
              <a:t>Show, Not Tell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25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He was mad.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250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His fists slammed onto the desk and his </a:t>
            </a:r>
          </a:p>
          <a:p>
            <a:pPr marL="0" indent="0" algn="ctr">
              <a:buNone/>
            </a:pPr>
            <a:r>
              <a:rPr lang="en-US" dirty="0" smtClean="0"/>
              <a:t>nostrils flared.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7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She looked at me, tilting her head slightly, as a smile crept over the corners of her dimpled lips.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11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She was flirting with 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41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56564"/>
          </a:xfrm>
        </p:spPr>
        <p:txBody>
          <a:bodyPr/>
          <a:lstStyle/>
          <a:p>
            <a:r>
              <a:rPr lang="en-US" dirty="0" smtClean="0"/>
              <a:t>He was in a bad mood.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460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56564"/>
          </a:xfrm>
        </p:spPr>
        <p:txBody>
          <a:bodyPr/>
          <a:lstStyle/>
          <a:p>
            <a:r>
              <a:rPr lang="en-US" dirty="0" smtClean="0"/>
              <a:t>The landscape was beautiful.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5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56564"/>
          </a:xfrm>
        </p:spPr>
        <p:txBody>
          <a:bodyPr/>
          <a:lstStyle/>
          <a:p>
            <a:r>
              <a:rPr lang="en-US" dirty="0" smtClean="0"/>
              <a:t>I was nervous.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38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640" y="274638"/>
            <a:ext cx="8686800" cy="6056564"/>
          </a:xfrm>
        </p:spPr>
        <p:txBody>
          <a:bodyPr/>
          <a:lstStyle/>
          <a:p>
            <a:r>
              <a:rPr lang="en-US" dirty="0" smtClean="0"/>
              <a:t>She was wearing too much make-up.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460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56564"/>
          </a:xfrm>
        </p:spPr>
        <p:txBody>
          <a:bodyPr/>
          <a:lstStyle/>
          <a:p>
            <a:r>
              <a:rPr lang="en-US" dirty="0" smtClean="0"/>
              <a:t>He looked at me condescendingly.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460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221</Words>
  <Application>Microsoft Macintosh PowerPoint</Application>
  <PresentationFormat>On-screen Show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Do now</vt:lpstr>
      <vt:lpstr>PowerPoint Presentation</vt:lpstr>
      <vt:lpstr>Show, Not Tell  Practice</vt:lpstr>
      <vt:lpstr>PowerPoint Presentation</vt:lpstr>
      <vt:lpstr>PowerPoint Presentation</vt:lpstr>
      <vt:lpstr>PowerPoint Presentation</vt:lpstr>
      <vt:lpstr>PowerPoint Presentation</vt:lpstr>
      <vt:lpstr>He was in a bad mood.</vt:lpstr>
      <vt:lpstr>The landscape was beautiful.</vt:lpstr>
      <vt:lpstr>I was nervous.</vt:lpstr>
      <vt:lpstr>She was wearing too much make-up.</vt:lpstr>
      <vt:lpstr>He looked at me condescendingly.</vt:lpstr>
    </vt:vector>
  </TitlesOfParts>
  <Company>Durham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Durham Public Schools</dc:creator>
  <cp:lastModifiedBy>Durham Public Schools</cp:lastModifiedBy>
  <cp:revision>13</cp:revision>
  <dcterms:created xsi:type="dcterms:W3CDTF">2014-09-08T11:40:33Z</dcterms:created>
  <dcterms:modified xsi:type="dcterms:W3CDTF">2015-09-04T22:02:52Z</dcterms:modified>
</cp:coreProperties>
</file>