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4" d="100"/>
          <a:sy n="64" d="100"/>
        </p:scale>
        <p:origin x="-8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442F63-2572-3646-8B7D-9FFFDA512A17}" type="datetimeFigureOut">
              <a:rPr lang="en-US" smtClean="0"/>
              <a:t>10/2/14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F3C90-F27E-B349-ABCF-A3962364C341}" type="slidenum">
              <a:rPr lang="en-US" smtClean="0"/>
              <a:t>‹#›</a:t>
            </a:fld>
            <a:endParaRPr lang="en-US"/>
          </a:p>
        </p:txBody>
      </p:sp>
    </p:spTree>
    <p:extLst>
      <p:ext uri="{BB962C8B-B14F-4D97-AF65-F5344CB8AC3E}">
        <p14:creationId xmlns:p14="http://schemas.microsoft.com/office/powerpoint/2010/main" val="336239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442F63-2572-3646-8B7D-9FFFDA512A17}" type="datetimeFigureOut">
              <a:rPr lang="en-US" smtClean="0"/>
              <a:t>10/2/14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F3C90-F27E-B349-ABCF-A3962364C341}" type="slidenum">
              <a:rPr lang="en-US" smtClean="0"/>
              <a:t>‹#›</a:t>
            </a:fld>
            <a:endParaRPr lang="en-US"/>
          </a:p>
        </p:txBody>
      </p:sp>
    </p:spTree>
    <p:extLst>
      <p:ext uri="{BB962C8B-B14F-4D97-AF65-F5344CB8AC3E}">
        <p14:creationId xmlns:p14="http://schemas.microsoft.com/office/powerpoint/2010/main" val="2245296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442F63-2572-3646-8B7D-9FFFDA512A17}" type="datetimeFigureOut">
              <a:rPr lang="en-US" smtClean="0"/>
              <a:t>10/2/14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F3C90-F27E-B349-ABCF-A3962364C341}" type="slidenum">
              <a:rPr lang="en-US" smtClean="0"/>
              <a:t>‹#›</a:t>
            </a:fld>
            <a:endParaRPr lang="en-US"/>
          </a:p>
        </p:txBody>
      </p:sp>
    </p:spTree>
    <p:extLst>
      <p:ext uri="{BB962C8B-B14F-4D97-AF65-F5344CB8AC3E}">
        <p14:creationId xmlns:p14="http://schemas.microsoft.com/office/powerpoint/2010/main" val="1609174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442F63-2572-3646-8B7D-9FFFDA512A17}" type="datetimeFigureOut">
              <a:rPr lang="en-US" smtClean="0"/>
              <a:t>10/2/14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AF3C90-F27E-B349-ABCF-A3962364C341}" type="slidenum">
              <a:rPr lang="en-US" smtClean="0"/>
              <a:t>‹#›</a:t>
            </a:fld>
            <a:endParaRPr lang="en-US"/>
          </a:p>
        </p:txBody>
      </p:sp>
    </p:spTree>
    <p:extLst>
      <p:ext uri="{BB962C8B-B14F-4D97-AF65-F5344CB8AC3E}">
        <p14:creationId xmlns:p14="http://schemas.microsoft.com/office/powerpoint/2010/main" val="3584197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442F63-2572-3646-8B7D-9FFFDA512A17}" type="datetimeFigureOut">
              <a:rPr lang="en-US" smtClean="0"/>
              <a:t>10/2/14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AF3C90-F27E-B349-ABCF-A3962364C341}" type="slidenum">
              <a:rPr lang="en-US" smtClean="0"/>
              <a:t>‹#›</a:t>
            </a:fld>
            <a:endParaRPr lang="en-US"/>
          </a:p>
        </p:txBody>
      </p:sp>
    </p:spTree>
    <p:extLst>
      <p:ext uri="{BB962C8B-B14F-4D97-AF65-F5344CB8AC3E}">
        <p14:creationId xmlns:p14="http://schemas.microsoft.com/office/powerpoint/2010/main" val="2574806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442F63-2572-3646-8B7D-9FFFDA512A17}" type="datetimeFigureOut">
              <a:rPr lang="en-US" smtClean="0"/>
              <a:t>10/2/14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AF3C90-F27E-B349-ABCF-A3962364C341}" type="slidenum">
              <a:rPr lang="en-US" smtClean="0"/>
              <a:t>‹#›</a:t>
            </a:fld>
            <a:endParaRPr lang="en-US"/>
          </a:p>
        </p:txBody>
      </p:sp>
    </p:spTree>
    <p:extLst>
      <p:ext uri="{BB962C8B-B14F-4D97-AF65-F5344CB8AC3E}">
        <p14:creationId xmlns:p14="http://schemas.microsoft.com/office/powerpoint/2010/main" val="4289607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442F63-2572-3646-8B7D-9FFFDA512A17}" type="datetimeFigureOut">
              <a:rPr lang="en-US" smtClean="0"/>
              <a:t>10/2/14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AF3C90-F27E-B349-ABCF-A3962364C341}" type="slidenum">
              <a:rPr lang="en-US" smtClean="0"/>
              <a:t>‹#›</a:t>
            </a:fld>
            <a:endParaRPr lang="en-US"/>
          </a:p>
        </p:txBody>
      </p:sp>
    </p:spTree>
    <p:extLst>
      <p:ext uri="{BB962C8B-B14F-4D97-AF65-F5344CB8AC3E}">
        <p14:creationId xmlns:p14="http://schemas.microsoft.com/office/powerpoint/2010/main" val="423228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442F63-2572-3646-8B7D-9FFFDA512A17}" type="datetimeFigureOut">
              <a:rPr lang="en-US" smtClean="0"/>
              <a:t>10/2/14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AF3C90-F27E-B349-ABCF-A3962364C341}" type="slidenum">
              <a:rPr lang="en-US" smtClean="0"/>
              <a:t>‹#›</a:t>
            </a:fld>
            <a:endParaRPr lang="en-US"/>
          </a:p>
        </p:txBody>
      </p:sp>
    </p:spTree>
    <p:extLst>
      <p:ext uri="{BB962C8B-B14F-4D97-AF65-F5344CB8AC3E}">
        <p14:creationId xmlns:p14="http://schemas.microsoft.com/office/powerpoint/2010/main" val="912683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442F63-2572-3646-8B7D-9FFFDA512A17}" type="datetimeFigureOut">
              <a:rPr lang="en-US" smtClean="0"/>
              <a:t>10/2/14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AF3C90-F27E-B349-ABCF-A3962364C341}" type="slidenum">
              <a:rPr lang="en-US" smtClean="0"/>
              <a:t>‹#›</a:t>
            </a:fld>
            <a:endParaRPr lang="en-US"/>
          </a:p>
        </p:txBody>
      </p:sp>
    </p:spTree>
    <p:extLst>
      <p:ext uri="{BB962C8B-B14F-4D97-AF65-F5344CB8AC3E}">
        <p14:creationId xmlns:p14="http://schemas.microsoft.com/office/powerpoint/2010/main" val="1200830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442F63-2572-3646-8B7D-9FFFDA512A17}" type="datetimeFigureOut">
              <a:rPr lang="en-US" smtClean="0"/>
              <a:t>10/2/14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F3C90-F27E-B349-ABCF-A3962364C341}" type="slidenum">
              <a:rPr lang="en-US" smtClean="0"/>
              <a:t>‹#›</a:t>
            </a:fld>
            <a:endParaRPr lang="en-US"/>
          </a:p>
        </p:txBody>
      </p:sp>
    </p:spTree>
    <p:extLst>
      <p:ext uri="{BB962C8B-B14F-4D97-AF65-F5344CB8AC3E}">
        <p14:creationId xmlns:p14="http://schemas.microsoft.com/office/powerpoint/2010/main" val="4173339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442F63-2572-3646-8B7D-9FFFDA512A17}" type="datetimeFigureOut">
              <a:rPr lang="en-US" smtClean="0"/>
              <a:t>10/2/14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F3C90-F27E-B349-ABCF-A3962364C341}" type="slidenum">
              <a:rPr lang="en-US" smtClean="0"/>
              <a:t>‹#›</a:t>
            </a:fld>
            <a:endParaRPr lang="en-US"/>
          </a:p>
        </p:txBody>
      </p:sp>
    </p:spTree>
    <p:extLst>
      <p:ext uri="{BB962C8B-B14F-4D97-AF65-F5344CB8AC3E}">
        <p14:creationId xmlns:p14="http://schemas.microsoft.com/office/powerpoint/2010/main" val="35373617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442F63-2572-3646-8B7D-9FFFDA512A17}" type="datetimeFigureOut">
              <a:rPr lang="en-US" smtClean="0"/>
              <a:t>10/2/14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AF3C90-F27E-B349-ABCF-A3962364C341}" type="slidenum">
              <a:rPr lang="en-US" smtClean="0"/>
              <a:t>‹#›</a:t>
            </a:fld>
            <a:endParaRPr lang="en-US"/>
          </a:p>
        </p:txBody>
      </p:sp>
    </p:spTree>
    <p:extLst>
      <p:ext uri="{BB962C8B-B14F-4D97-AF65-F5344CB8AC3E}">
        <p14:creationId xmlns:p14="http://schemas.microsoft.com/office/powerpoint/2010/main" val="37858793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English I Do Now:</a:t>
            </a:r>
            <a:endParaRPr lang="en-US" dirty="0"/>
          </a:p>
        </p:txBody>
      </p:sp>
      <p:sp>
        <p:nvSpPr>
          <p:cNvPr id="3" name="Content Placeholder 2"/>
          <p:cNvSpPr>
            <a:spLocks noGrp="1"/>
          </p:cNvSpPr>
          <p:nvPr>
            <p:ph idx="1"/>
          </p:nvPr>
        </p:nvSpPr>
        <p:spPr/>
        <p:txBody>
          <a:bodyPr>
            <a:normAutofit lnSpcReduction="10000"/>
          </a:bodyPr>
          <a:lstStyle/>
          <a:p>
            <a:r>
              <a:rPr lang="en-US" dirty="0" smtClean="0"/>
              <a:t>Today is your final work day on your memoir!</a:t>
            </a:r>
          </a:p>
          <a:p>
            <a:r>
              <a:rPr lang="en-US" dirty="0" smtClean="0"/>
              <a:t>To Do:</a:t>
            </a:r>
          </a:p>
          <a:p>
            <a:pPr lvl="1"/>
            <a:r>
              <a:rPr lang="en-US" dirty="0" smtClean="0"/>
              <a:t>Get out rough draft, To Do List, W10, I2</a:t>
            </a:r>
          </a:p>
          <a:p>
            <a:pPr lvl="1"/>
            <a:r>
              <a:rPr lang="en-US" dirty="0" smtClean="0"/>
              <a:t>Insert all pieces in order</a:t>
            </a:r>
          </a:p>
          <a:p>
            <a:pPr lvl="1"/>
            <a:r>
              <a:rPr lang="en-US" dirty="0" smtClean="0"/>
              <a:t>Make sure you have a title</a:t>
            </a:r>
          </a:p>
          <a:p>
            <a:pPr lvl="1"/>
            <a:r>
              <a:rPr lang="en-US" dirty="0" smtClean="0"/>
              <a:t>Separate your chapters if needed</a:t>
            </a:r>
          </a:p>
          <a:p>
            <a:pPr lvl="1"/>
            <a:endParaRPr lang="en-US" dirty="0"/>
          </a:p>
          <a:p>
            <a:pPr marL="457200" lvl="1" indent="0">
              <a:buNone/>
            </a:pPr>
            <a:r>
              <a:rPr lang="en-US" b="1" dirty="0" smtClean="0"/>
              <a:t>HOMEWORK</a:t>
            </a:r>
            <a:r>
              <a:rPr lang="en-US" dirty="0" smtClean="0"/>
              <a:t>: Finish memoir, print, and bring all drafts to class tomorrow.</a:t>
            </a:r>
          </a:p>
          <a:p>
            <a:pPr lvl="1"/>
            <a:endParaRPr lang="en-US" dirty="0"/>
          </a:p>
        </p:txBody>
      </p:sp>
    </p:spTree>
    <p:extLst>
      <p:ext uri="{BB962C8B-B14F-4D97-AF65-F5344CB8AC3E}">
        <p14:creationId xmlns:p14="http://schemas.microsoft.com/office/powerpoint/2010/main" val="209696721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Titles</a:t>
            </a:r>
            <a:endParaRPr lang="en-US" dirty="0"/>
          </a:p>
        </p:txBody>
      </p:sp>
      <p:sp>
        <p:nvSpPr>
          <p:cNvPr id="3" name="Content Placeholder 2"/>
          <p:cNvSpPr>
            <a:spLocks noGrp="1"/>
          </p:cNvSpPr>
          <p:nvPr>
            <p:ph idx="1"/>
          </p:nvPr>
        </p:nvSpPr>
        <p:spPr>
          <a:xfrm>
            <a:off x="457200" y="1071485"/>
            <a:ext cx="8229600" cy="5786515"/>
          </a:xfrm>
        </p:spPr>
        <p:txBody>
          <a:bodyPr>
            <a:normAutofit/>
          </a:bodyPr>
          <a:lstStyle/>
          <a:p>
            <a:r>
              <a:rPr lang="en-US" dirty="0" smtClean="0"/>
              <a:t>Hint </a:t>
            </a:r>
            <a:r>
              <a:rPr lang="en-US" dirty="0" smtClean="0"/>
              <a:t>at what your piece is about</a:t>
            </a:r>
          </a:p>
          <a:p>
            <a:r>
              <a:rPr lang="en-US" dirty="0" smtClean="0"/>
              <a:t>Don’t use your name in the title</a:t>
            </a:r>
          </a:p>
          <a:p>
            <a:r>
              <a:rPr lang="en-US" dirty="0" smtClean="0"/>
              <a:t>Avoid </a:t>
            </a:r>
            <a:r>
              <a:rPr lang="en-US" dirty="0" smtClean="0"/>
              <a:t>clichés – this should not work for anyone else’s memoir!</a:t>
            </a:r>
            <a:endParaRPr lang="en-US" dirty="0" smtClean="0"/>
          </a:p>
          <a:p>
            <a:r>
              <a:rPr lang="en-US" dirty="0" smtClean="0"/>
              <a:t>Use a </a:t>
            </a:r>
            <a:r>
              <a:rPr lang="en-US" dirty="0" smtClean="0"/>
              <a:t>symbol?</a:t>
            </a:r>
            <a:endParaRPr lang="en-US" dirty="0" smtClean="0"/>
          </a:p>
          <a:p>
            <a:r>
              <a:rPr lang="en-US" dirty="0" smtClean="0"/>
              <a:t>Use a key phrase from your </a:t>
            </a:r>
            <a:r>
              <a:rPr lang="en-US" dirty="0" smtClean="0"/>
              <a:t>piece?</a:t>
            </a:r>
          </a:p>
          <a:p>
            <a:r>
              <a:rPr lang="en-US" dirty="0" smtClean="0"/>
              <a:t>Use a two-part title with a colon?</a:t>
            </a:r>
          </a:p>
          <a:p>
            <a:pPr marL="400050" lvl="1" indent="0">
              <a:buNone/>
            </a:pPr>
            <a:r>
              <a:rPr lang="en-US" b="1" dirty="0" smtClean="0"/>
              <a:t>Catchy phrase: Description of the Memoir</a:t>
            </a:r>
          </a:p>
          <a:p>
            <a:pPr marL="400050" lvl="1" indent="0">
              <a:buNone/>
            </a:pPr>
            <a:r>
              <a:rPr lang="en-US" i="1" dirty="0" smtClean="0"/>
              <a:t>Drunken Days: A Daughter’s View of Alcoholism</a:t>
            </a:r>
          </a:p>
          <a:p>
            <a:pPr marL="400050" lvl="1" indent="0">
              <a:buNone/>
            </a:pPr>
            <a:r>
              <a:rPr lang="en-US" i="1" dirty="0" smtClean="0"/>
              <a:t>A Star Is Born: How I Got to State Honors Chorus</a:t>
            </a:r>
            <a:endParaRPr lang="en-US" i="1" dirty="0" smtClean="0"/>
          </a:p>
          <a:p>
            <a:endParaRPr lang="en-US" dirty="0" smtClean="0"/>
          </a:p>
        </p:txBody>
      </p:sp>
    </p:spTree>
    <p:extLst>
      <p:ext uri="{BB962C8B-B14F-4D97-AF65-F5344CB8AC3E}">
        <p14:creationId xmlns:p14="http://schemas.microsoft.com/office/powerpoint/2010/main" val="132806181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5900"/>
            <a:ext cx="8229600" cy="6071748"/>
          </a:xfrm>
        </p:spPr>
        <p:txBody>
          <a:bodyPr>
            <a:normAutofit fontScale="92500" lnSpcReduction="20000"/>
          </a:bodyPr>
          <a:lstStyle/>
          <a:p>
            <a:pPr marL="0" indent="0" algn="ctr">
              <a:buNone/>
            </a:pPr>
            <a:r>
              <a:rPr lang="en-US" b="1" dirty="0" smtClean="0"/>
              <a:t>Chapters</a:t>
            </a:r>
          </a:p>
          <a:p>
            <a:pPr marL="0" indent="0">
              <a:buNone/>
            </a:pPr>
            <a:r>
              <a:rPr lang="en-US" sz="2600" dirty="0" smtClean="0"/>
              <a:t>Dividing </a:t>
            </a:r>
            <a:r>
              <a:rPr lang="en-US" sz="2600" dirty="0"/>
              <a:t>your piece into sections or chapters helps order and organize events, mark individual stories, and otherwise offer boundaries to readers. You don’t have to just keep the piece divided the way you wrote </a:t>
            </a:r>
            <a:r>
              <a:rPr lang="en-US" sz="2600" dirty="0" smtClean="0"/>
              <a:t>it. </a:t>
            </a:r>
            <a:r>
              <a:rPr lang="en-US" sz="2600" dirty="0"/>
              <a:t>Add more divisions or take some out. You could divide your piece using:</a:t>
            </a:r>
          </a:p>
          <a:p>
            <a:pPr lvl="0"/>
            <a:r>
              <a:rPr lang="en-US" dirty="0"/>
              <a:t>Chapter titles: Make them relate. Will each chapter be named after a friend? A place? An emotion? A musical term?</a:t>
            </a:r>
          </a:p>
          <a:p>
            <a:pPr lvl="0"/>
            <a:r>
              <a:rPr lang="en-US" dirty="0"/>
              <a:t>Dates</a:t>
            </a:r>
          </a:p>
          <a:p>
            <a:pPr lvl="0"/>
            <a:r>
              <a:rPr lang="en-US" dirty="0"/>
              <a:t>Numbers (Part I, II, and III)</a:t>
            </a:r>
          </a:p>
          <a:p>
            <a:pPr lvl="0"/>
            <a:r>
              <a:rPr lang="en-US" dirty="0"/>
              <a:t>Extra white space</a:t>
            </a:r>
          </a:p>
          <a:p>
            <a:pPr lvl="0"/>
            <a:r>
              <a:rPr lang="en-US" dirty="0"/>
              <a:t>* Asterisks</a:t>
            </a:r>
          </a:p>
          <a:p>
            <a:pPr lvl="0"/>
            <a:r>
              <a:rPr lang="en-US" dirty="0"/>
              <a:t>A line</a:t>
            </a:r>
          </a:p>
          <a:p>
            <a:pPr lvl="0"/>
            <a:r>
              <a:rPr lang="en-US" dirty="0"/>
              <a:t>A symbol</a:t>
            </a:r>
          </a:p>
          <a:p>
            <a:endParaRPr lang="en-US" dirty="0"/>
          </a:p>
        </p:txBody>
      </p:sp>
    </p:spTree>
    <p:extLst>
      <p:ext uri="{BB962C8B-B14F-4D97-AF65-F5344CB8AC3E}">
        <p14:creationId xmlns:p14="http://schemas.microsoft.com/office/powerpoint/2010/main" val="51741682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Ctrl + F</a:t>
            </a:r>
            <a:endParaRPr lang="en-US" dirty="0"/>
          </a:p>
        </p:txBody>
      </p:sp>
      <p:sp>
        <p:nvSpPr>
          <p:cNvPr id="3" name="Content Placeholder 2"/>
          <p:cNvSpPr>
            <a:spLocks noGrp="1"/>
          </p:cNvSpPr>
          <p:nvPr>
            <p:ph idx="1"/>
          </p:nvPr>
        </p:nvSpPr>
        <p:spPr/>
        <p:txBody>
          <a:bodyPr/>
          <a:lstStyle/>
          <a:p>
            <a:pPr marL="0" indent="0" algn="ctr">
              <a:buNone/>
            </a:pPr>
            <a:r>
              <a:rPr lang="en-US" sz="8000" dirty="0" smtClean="0"/>
              <a:t>!</a:t>
            </a:r>
          </a:p>
          <a:p>
            <a:pPr marL="0" indent="0" algn="ctr">
              <a:buNone/>
            </a:pPr>
            <a:endParaRPr lang="en-US" dirty="0"/>
          </a:p>
          <a:p>
            <a:pPr marL="0" indent="0" algn="ctr">
              <a:buNone/>
            </a:pPr>
            <a:r>
              <a:rPr lang="en-US" dirty="0" smtClean="0"/>
              <a:t>Only in dialogue or if you have a really good reason.</a:t>
            </a:r>
            <a:endParaRPr lang="en-US" dirty="0"/>
          </a:p>
        </p:txBody>
      </p:sp>
    </p:spTree>
    <p:extLst>
      <p:ext uri="{BB962C8B-B14F-4D97-AF65-F5344CB8AC3E}">
        <p14:creationId xmlns:p14="http://schemas.microsoft.com/office/powerpoint/2010/main" val="167854211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Ctrl + F</a:t>
            </a:r>
            <a:endParaRPr lang="en-US" dirty="0"/>
          </a:p>
        </p:txBody>
      </p:sp>
      <p:sp>
        <p:nvSpPr>
          <p:cNvPr id="3" name="Content Placeholder 2"/>
          <p:cNvSpPr>
            <a:spLocks noGrp="1"/>
          </p:cNvSpPr>
          <p:nvPr>
            <p:ph idx="1"/>
          </p:nvPr>
        </p:nvSpPr>
        <p:spPr/>
        <p:txBody>
          <a:bodyPr>
            <a:normAutofit lnSpcReduction="10000"/>
          </a:bodyPr>
          <a:lstStyle/>
          <a:p>
            <a:pPr marL="0" indent="0" algn="ctr">
              <a:buNone/>
            </a:pPr>
            <a:r>
              <a:rPr lang="en-US" sz="8000" dirty="0" smtClean="0"/>
              <a:t>1 2 3 4 5 6 7 8 9</a:t>
            </a:r>
          </a:p>
          <a:p>
            <a:pPr marL="0" indent="0" algn="ctr">
              <a:buNone/>
            </a:pPr>
            <a:endParaRPr lang="en-US" dirty="0"/>
          </a:p>
          <a:p>
            <a:pPr marL="0" indent="0" algn="ctr">
              <a:buNone/>
            </a:pPr>
            <a:r>
              <a:rPr lang="en-US" dirty="0" smtClean="0"/>
              <a:t>Spell out all numbers that can be written in</a:t>
            </a:r>
          </a:p>
          <a:p>
            <a:pPr marL="0" indent="0" algn="ctr">
              <a:buNone/>
            </a:pPr>
            <a:r>
              <a:rPr lang="en-US" dirty="0" smtClean="0"/>
              <a:t> one or two words.</a:t>
            </a:r>
          </a:p>
          <a:p>
            <a:pPr marL="0" indent="0" algn="ctr">
              <a:buNone/>
            </a:pPr>
            <a:endParaRPr lang="en-US" dirty="0"/>
          </a:p>
          <a:p>
            <a:pPr marL="0" indent="0" algn="ctr">
              <a:buNone/>
            </a:pPr>
            <a:r>
              <a:rPr lang="en-US" dirty="0" smtClean="0"/>
              <a:t>Example: one, twenty-one, three thousand</a:t>
            </a:r>
          </a:p>
          <a:p>
            <a:pPr marL="0" indent="0" algn="ctr">
              <a:buNone/>
            </a:pPr>
            <a:r>
              <a:rPr lang="en-US" dirty="0" smtClean="0"/>
              <a:t>234, 201</a:t>
            </a:r>
            <a:endParaRPr lang="en-US" dirty="0"/>
          </a:p>
        </p:txBody>
      </p:sp>
    </p:spTree>
    <p:extLst>
      <p:ext uri="{BB962C8B-B14F-4D97-AF65-F5344CB8AC3E}">
        <p14:creationId xmlns:p14="http://schemas.microsoft.com/office/powerpoint/2010/main" val="279231971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Paragraph breaks</a:t>
            </a:r>
            <a:endParaRPr lang="en-US" dirty="0"/>
          </a:p>
        </p:txBody>
      </p:sp>
      <p:sp>
        <p:nvSpPr>
          <p:cNvPr id="3" name="Content Placeholder 2"/>
          <p:cNvSpPr>
            <a:spLocks noGrp="1"/>
          </p:cNvSpPr>
          <p:nvPr>
            <p:ph idx="1"/>
          </p:nvPr>
        </p:nvSpPr>
        <p:spPr/>
        <p:txBody>
          <a:bodyPr/>
          <a:lstStyle/>
          <a:p>
            <a:r>
              <a:rPr lang="en-US" i="1" dirty="0" smtClean="0"/>
              <a:t>At least </a:t>
            </a:r>
            <a:r>
              <a:rPr lang="en-US" dirty="0" smtClean="0"/>
              <a:t>one per page, but most people have </a:t>
            </a:r>
            <a:r>
              <a:rPr lang="en-US" i="1" dirty="0" smtClean="0"/>
              <a:t>at least </a:t>
            </a:r>
            <a:r>
              <a:rPr lang="en-US" dirty="0" smtClean="0"/>
              <a:t>three.</a:t>
            </a:r>
          </a:p>
          <a:p>
            <a:r>
              <a:rPr lang="en-US" dirty="0" smtClean="0"/>
              <a:t>Start a new paragraph to . . .</a:t>
            </a:r>
          </a:p>
          <a:p>
            <a:pPr lvl="1"/>
            <a:r>
              <a:rPr lang="en-US" dirty="0" smtClean="0"/>
              <a:t>Create suspense</a:t>
            </a:r>
          </a:p>
          <a:p>
            <a:pPr lvl="1"/>
            <a:r>
              <a:rPr lang="en-US" dirty="0" smtClean="0"/>
              <a:t>Let a big thought sink in with the reader</a:t>
            </a:r>
          </a:p>
          <a:p>
            <a:pPr lvl="1"/>
            <a:r>
              <a:rPr lang="en-US" dirty="0" smtClean="0"/>
              <a:t>Change topics</a:t>
            </a:r>
          </a:p>
          <a:p>
            <a:pPr lvl="1"/>
            <a:r>
              <a:rPr lang="en-US" dirty="0" smtClean="0"/>
              <a:t>Indicate a shift in time</a:t>
            </a:r>
            <a:endParaRPr lang="en-US" dirty="0"/>
          </a:p>
        </p:txBody>
      </p:sp>
    </p:spTree>
    <p:extLst>
      <p:ext uri="{BB962C8B-B14F-4D97-AF65-F5344CB8AC3E}">
        <p14:creationId xmlns:p14="http://schemas.microsoft.com/office/powerpoint/2010/main" val="222598002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pPr marL="0" indent="0" algn="ctr">
              <a:buNone/>
            </a:pPr>
            <a:r>
              <a:rPr lang="en-US" sz="6000" dirty="0" smtClean="0"/>
              <a:t>No </a:t>
            </a:r>
            <a:r>
              <a:rPr lang="en-US" sz="6000" b="1" dirty="0" smtClean="0"/>
              <a:t>bold.</a:t>
            </a:r>
          </a:p>
          <a:p>
            <a:pPr marL="0" indent="0" algn="ctr">
              <a:buNone/>
            </a:pPr>
            <a:endParaRPr lang="en-US" sz="6000" b="1" dirty="0"/>
          </a:p>
          <a:p>
            <a:pPr marL="0" indent="0" algn="ctr">
              <a:buNone/>
            </a:pPr>
            <a:r>
              <a:rPr lang="en-US" sz="6000" dirty="0" smtClean="0"/>
              <a:t>No </a:t>
            </a:r>
            <a:r>
              <a:rPr lang="en-US" sz="6000" u="sng" dirty="0" smtClean="0"/>
              <a:t>underline</a:t>
            </a:r>
            <a:r>
              <a:rPr lang="en-US" sz="6000" dirty="0" smtClean="0"/>
              <a:t>.</a:t>
            </a:r>
          </a:p>
          <a:p>
            <a:pPr marL="0" indent="0" algn="ctr">
              <a:buNone/>
            </a:pPr>
            <a:endParaRPr lang="en-US" sz="6000" dirty="0"/>
          </a:p>
          <a:p>
            <a:pPr marL="0" indent="0" algn="ctr">
              <a:buNone/>
            </a:pPr>
            <a:r>
              <a:rPr lang="en-US" sz="6000" dirty="0" smtClean="0"/>
              <a:t>Ever. </a:t>
            </a:r>
            <a:r>
              <a:rPr lang="en-US" dirty="0" smtClean="0"/>
              <a:t>(Italics are okay.)</a:t>
            </a:r>
            <a:endParaRPr lang="en-US" dirty="0"/>
          </a:p>
        </p:txBody>
      </p:sp>
    </p:spTree>
    <p:extLst>
      <p:ext uri="{BB962C8B-B14F-4D97-AF65-F5344CB8AC3E}">
        <p14:creationId xmlns:p14="http://schemas.microsoft.com/office/powerpoint/2010/main" val="403249213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en-US" sz="8000" i="1" dirty="0" smtClean="0"/>
              <a:t>Everything</a:t>
            </a:r>
            <a:r>
              <a:rPr lang="en-US" sz="8000" dirty="0" smtClean="0"/>
              <a:t> is 12 point font.</a:t>
            </a:r>
            <a:endParaRPr lang="en-US" sz="8000" dirty="0"/>
          </a:p>
        </p:txBody>
      </p:sp>
    </p:spTree>
    <p:extLst>
      <p:ext uri="{BB962C8B-B14F-4D97-AF65-F5344CB8AC3E}">
        <p14:creationId xmlns:p14="http://schemas.microsoft.com/office/powerpoint/2010/main" val="278306807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Ctrl + F</a:t>
            </a:r>
            <a:endParaRPr lang="en-US" dirty="0"/>
          </a:p>
        </p:txBody>
      </p:sp>
      <p:sp>
        <p:nvSpPr>
          <p:cNvPr id="3" name="Content Placeholder 2"/>
          <p:cNvSpPr>
            <a:spLocks noGrp="1"/>
          </p:cNvSpPr>
          <p:nvPr>
            <p:ph idx="1"/>
          </p:nvPr>
        </p:nvSpPr>
        <p:spPr/>
        <p:txBody>
          <a:bodyPr>
            <a:normAutofit/>
          </a:bodyPr>
          <a:lstStyle/>
          <a:p>
            <a:pPr marL="0" indent="0" algn="ctr">
              <a:buNone/>
            </a:pPr>
            <a:endParaRPr lang="en-US" sz="6000" dirty="0" smtClean="0"/>
          </a:p>
          <a:p>
            <a:pPr marL="0" indent="0" algn="ctr">
              <a:buNone/>
            </a:pPr>
            <a:r>
              <a:rPr lang="en-US" sz="6000" dirty="0" smtClean="0"/>
              <a:t>ok </a:t>
            </a:r>
          </a:p>
          <a:p>
            <a:pPr marL="0" indent="0" algn="ctr">
              <a:buNone/>
            </a:pPr>
            <a:endParaRPr lang="en-US" sz="6000" dirty="0"/>
          </a:p>
          <a:p>
            <a:pPr marL="0" indent="0" algn="ctr">
              <a:buNone/>
            </a:pPr>
            <a:r>
              <a:rPr lang="en-US" sz="6000" dirty="0" smtClean="0"/>
              <a:t>is spelled </a:t>
            </a:r>
            <a:r>
              <a:rPr lang="en-US" sz="6000" b="1" dirty="0" smtClean="0"/>
              <a:t>okay</a:t>
            </a:r>
            <a:endParaRPr lang="en-US" sz="6000" b="1" dirty="0"/>
          </a:p>
        </p:txBody>
      </p:sp>
    </p:spTree>
    <p:extLst>
      <p:ext uri="{BB962C8B-B14F-4D97-AF65-F5344CB8AC3E}">
        <p14:creationId xmlns:p14="http://schemas.microsoft.com/office/powerpoint/2010/main" val="60382614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Ctrl + F</a:t>
            </a:r>
            <a:endParaRPr lang="en-US" dirty="0"/>
          </a:p>
        </p:txBody>
      </p:sp>
      <p:sp>
        <p:nvSpPr>
          <p:cNvPr id="3" name="Content Placeholder 2"/>
          <p:cNvSpPr>
            <a:spLocks noGrp="1"/>
          </p:cNvSpPr>
          <p:nvPr>
            <p:ph idx="1"/>
          </p:nvPr>
        </p:nvSpPr>
        <p:spPr/>
        <p:txBody>
          <a:bodyPr>
            <a:normAutofit/>
          </a:bodyPr>
          <a:lstStyle/>
          <a:p>
            <a:pPr marL="0" indent="0" algn="ctr">
              <a:buNone/>
            </a:pPr>
            <a:endParaRPr lang="en-US" sz="6000" dirty="0" smtClean="0"/>
          </a:p>
          <a:p>
            <a:pPr marL="0" indent="0" algn="ctr">
              <a:buNone/>
            </a:pPr>
            <a:r>
              <a:rPr lang="en-US" sz="6000" dirty="0" err="1" smtClean="0"/>
              <a:t>ya</a:t>
            </a:r>
            <a:r>
              <a:rPr lang="en-US" sz="6000" dirty="0" smtClean="0"/>
              <a:t> or yea</a:t>
            </a:r>
          </a:p>
          <a:p>
            <a:pPr marL="0" indent="0" algn="ctr">
              <a:buNone/>
            </a:pPr>
            <a:endParaRPr lang="en-US" sz="6000" dirty="0"/>
          </a:p>
          <a:p>
            <a:pPr marL="0" indent="0" algn="ctr">
              <a:buNone/>
            </a:pPr>
            <a:r>
              <a:rPr lang="en-US" sz="6000" dirty="0" smtClean="0"/>
              <a:t>is spelled </a:t>
            </a:r>
            <a:r>
              <a:rPr lang="en-US" sz="6000" b="1" dirty="0" smtClean="0"/>
              <a:t>yeah</a:t>
            </a:r>
            <a:endParaRPr lang="en-US" sz="6000" b="1" dirty="0"/>
          </a:p>
        </p:txBody>
      </p:sp>
    </p:spTree>
    <p:extLst>
      <p:ext uri="{BB962C8B-B14F-4D97-AF65-F5344CB8AC3E}">
        <p14:creationId xmlns:p14="http://schemas.microsoft.com/office/powerpoint/2010/main" val="83241187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Dialogue</a:t>
            </a:r>
            <a:endParaRPr lang="en-US" dirty="0"/>
          </a:p>
        </p:txBody>
      </p:sp>
      <p:sp>
        <p:nvSpPr>
          <p:cNvPr id="3" name="Content Placeholder 2"/>
          <p:cNvSpPr>
            <a:spLocks noGrp="1"/>
          </p:cNvSpPr>
          <p:nvPr>
            <p:ph idx="1"/>
          </p:nvPr>
        </p:nvSpPr>
        <p:spPr/>
        <p:txBody>
          <a:bodyPr/>
          <a:lstStyle/>
          <a:p>
            <a:r>
              <a:rPr lang="en-US" dirty="0" err="1" smtClean="0"/>
              <a:t>Swich</a:t>
            </a:r>
            <a:r>
              <a:rPr lang="en-US" dirty="0" smtClean="0"/>
              <a:t> speakers? Switch paragraphs</a:t>
            </a:r>
          </a:p>
          <a:p>
            <a:endParaRPr lang="en-US" dirty="0"/>
          </a:p>
          <a:p>
            <a:pPr>
              <a:buNone/>
            </a:pPr>
            <a:r>
              <a:rPr lang="en-US" dirty="0" smtClean="0"/>
              <a:t>			“How </a:t>
            </a:r>
            <a:r>
              <a:rPr lang="en-US" dirty="0"/>
              <a:t>about them Bears?” my mom asked. </a:t>
            </a:r>
            <a:r>
              <a:rPr lang="en-US" dirty="0" smtClean="0"/>
              <a:t>I </a:t>
            </a:r>
            <a:r>
              <a:rPr lang="en-US" dirty="0"/>
              <a:t>looked at her. </a:t>
            </a:r>
            <a:endParaRPr lang="en-US" dirty="0" smtClean="0"/>
          </a:p>
          <a:p>
            <a:pPr>
              <a:buNone/>
            </a:pPr>
            <a:r>
              <a:rPr lang="en-US" dirty="0"/>
              <a:t>	</a:t>
            </a:r>
            <a:r>
              <a:rPr lang="en-US" dirty="0" smtClean="0"/>
              <a:t>		“</a:t>
            </a:r>
            <a:r>
              <a:rPr lang="en-US" dirty="0"/>
              <a:t>What about ‘</a:t>
            </a:r>
            <a:r>
              <a:rPr lang="en-US" dirty="0" err="1" smtClean="0"/>
              <a:t>em</a:t>
            </a:r>
            <a:r>
              <a:rPr lang="en-US" dirty="0" smtClean="0"/>
              <a:t>?”</a:t>
            </a:r>
            <a:endParaRPr lang="en-US" dirty="0"/>
          </a:p>
          <a:p>
            <a:pPr>
              <a:buNone/>
            </a:pPr>
            <a:r>
              <a:rPr lang="en-US" dirty="0" smtClean="0"/>
              <a:t>			“</a:t>
            </a:r>
            <a:r>
              <a:rPr lang="en-US" dirty="0"/>
              <a:t>They’re no </a:t>
            </a:r>
            <a:r>
              <a:rPr lang="en-US" dirty="0" smtClean="0"/>
              <a:t>good,” </a:t>
            </a:r>
            <a:r>
              <a:rPr lang="en-US" dirty="0"/>
              <a:t>she said.</a:t>
            </a:r>
          </a:p>
          <a:p>
            <a:pPr marL="0" indent="0">
              <a:buNone/>
            </a:pPr>
            <a:endParaRPr lang="en-US" dirty="0"/>
          </a:p>
        </p:txBody>
      </p:sp>
    </p:spTree>
    <p:extLst>
      <p:ext uri="{BB962C8B-B14F-4D97-AF65-F5344CB8AC3E}">
        <p14:creationId xmlns:p14="http://schemas.microsoft.com/office/powerpoint/2010/main" val="54827146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Tense</a:t>
            </a:r>
            <a:endParaRPr lang="en-US" dirty="0"/>
          </a:p>
        </p:txBody>
      </p:sp>
      <p:sp>
        <p:nvSpPr>
          <p:cNvPr id="3" name="Content Placeholder 2"/>
          <p:cNvSpPr>
            <a:spLocks noGrp="1"/>
          </p:cNvSpPr>
          <p:nvPr>
            <p:ph idx="1"/>
          </p:nvPr>
        </p:nvSpPr>
        <p:spPr/>
        <p:txBody>
          <a:bodyPr>
            <a:normAutofit fontScale="70000" lnSpcReduction="20000"/>
          </a:bodyPr>
          <a:lstStyle/>
          <a:p>
            <a:pPr marL="0" indent="0" algn="ctr">
              <a:buNone/>
            </a:pPr>
            <a:r>
              <a:rPr lang="en-US" dirty="0" smtClean="0"/>
              <a:t>This should be in either</a:t>
            </a:r>
          </a:p>
          <a:p>
            <a:pPr marL="0" indent="0">
              <a:buNone/>
            </a:pPr>
            <a:endParaRPr lang="en-US" dirty="0"/>
          </a:p>
          <a:p>
            <a:pPr marL="0" indent="0" algn="ctr">
              <a:buNone/>
            </a:pPr>
            <a:r>
              <a:rPr lang="en-US" sz="5400" dirty="0" smtClean="0"/>
              <a:t>PRESENT TENSE (I am)</a:t>
            </a:r>
          </a:p>
          <a:p>
            <a:pPr marL="0" indent="0" algn="ctr">
              <a:buNone/>
            </a:pPr>
            <a:endParaRPr lang="en-US" sz="5400" dirty="0"/>
          </a:p>
          <a:p>
            <a:pPr marL="0" indent="0" algn="ctr">
              <a:buNone/>
            </a:pPr>
            <a:r>
              <a:rPr lang="en-US" sz="5400" dirty="0"/>
              <a:t>o</a:t>
            </a:r>
            <a:r>
              <a:rPr lang="en-US" sz="5400" dirty="0" smtClean="0"/>
              <a:t>r</a:t>
            </a:r>
          </a:p>
          <a:p>
            <a:pPr marL="0" indent="0" algn="ctr">
              <a:buNone/>
            </a:pPr>
            <a:endParaRPr lang="en-US" sz="5400" dirty="0"/>
          </a:p>
          <a:p>
            <a:pPr marL="0" indent="0" algn="ctr">
              <a:buNone/>
            </a:pPr>
            <a:r>
              <a:rPr lang="en-US" sz="5400" dirty="0" smtClean="0"/>
              <a:t>PAST TENSE (I was)</a:t>
            </a:r>
          </a:p>
          <a:p>
            <a:pPr marL="0" indent="0">
              <a:buNone/>
            </a:pPr>
            <a:endParaRPr lang="en-US" dirty="0"/>
          </a:p>
          <a:p>
            <a:pPr marL="0" indent="0" algn="ctr">
              <a:buNone/>
            </a:pPr>
            <a:r>
              <a:rPr lang="en-US" dirty="0" smtClean="0"/>
              <a:t>(not both, unless it’s a flashback)</a:t>
            </a:r>
            <a:endParaRPr lang="en-US" dirty="0"/>
          </a:p>
        </p:txBody>
      </p:sp>
    </p:spTree>
    <p:extLst>
      <p:ext uri="{BB962C8B-B14F-4D97-AF65-F5344CB8AC3E}">
        <p14:creationId xmlns:p14="http://schemas.microsoft.com/office/powerpoint/2010/main" val="242494720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406</Words>
  <Application>Microsoft Macintosh PowerPoint</Application>
  <PresentationFormat>On-screen Show (4:3)</PresentationFormat>
  <Paragraphs>79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English I Do Now:</vt:lpstr>
      <vt:lpstr>Titles</vt:lpstr>
      <vt:lpstr>PowerPoint Presentation</vt:lpstr>
      <vt:lpstr>Ctrl + F</vt:lpstr>
      <vt:lpstr>Ctrl + F</vt:lpstr>
      <vt:lpstr>Paragraph breaks</vt:lpstr>
      <vt:lpstr>PowerPoint Presentation</vt:lpstr>
      <vt:lpstr>PowerPoint Presentation</vt:lpstr>
      <vt:lpstr>Ctrl + F</vt:lpstr>
      <vt:lpstr>Ctrl + F</vt:lpstr>
      <vt:lpstr>Dialogue</vt:lpstr>
      <vt:lpstr>Tense</vt:lpstr>
    </vt:vector>
  </TitlesOfParts>
  <Company>Durham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I Do Now:</dc:title>
  <dc:creator>Durham Public Schools</dc:creator>
  <cp:lastModifiedBy>Durham Public Schools</cp:lastModifiedBy>
  <cp:revision>1</cp:revision>
  <dcterms:created xsi:type="dcterms:W3CDTF">2014-10-02T20:21:30Z</dcterms:created>
  <dcterms:modified xsi:type="dcterms:W3CDTF">2014-10-02T20:21:49Z</dcterms:modified>
</cp:coreProperties>
</file>