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3923-3891-064A-A59E-6BBE57D8A2BE}" type="datetimeFigureOut">
              <a:rPr lang="en-US" smtClean="0"/>
              <a:t>2/12/13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CAD9-7299-8A4B-89A8-8B4F5DBED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3923-3891-064A-A59E-6BBE57D8A2BE}" type="datetimeFigureOut">
              <a:rPr lang="en-US" smtClean="0"/>
              <a:t>2/12/13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CAD9-7299-8A4B-89A8-8B4F5DBED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3923-3891-064A-A59E-6BBE57D8A2BE}" type="datetimeFigureOut">
              <a:rPr lang="en-US" smtClean="0"/>
              <a:t>2/12/13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CAD9-7299-8A4B-89A8-8B4F5DBED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3923-3891-064A-A59E-6BBE57D8A2BE}" type="datetimeFigureOut">
              <a:rPr lang="en-US" smtClean="0"/>
              <a:t>2/12/13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CAD9-7299-8A4B-89A8-8B4F5DBED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3923-3891-064A-A59E-6BBE57D8A2BE}" type="datetimeFigureOut">
              <a:rPr lang="en-US" smtClean="0"/>
              <a:t>2/12/13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CAD9-7299-8A4B-89A8-8B4F5DBED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3923-3891-064A-A59E-6BBE57D8A2BE}" type="datetimeFigureOut">
              <a:rPr lang="en-US" smtClean="0"/>
              <a:t>2/12/13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CAD9-7299-8A4B-89A8-8B4F5DBED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3923-3891-064A-A59E-6BBE57D8A2BE}" type="datetimeFigureOut">
              <a:rPr lang="en-US" smtClean="0"/>
              <a:t>2/12/13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CAD9-7299-8A4B-89A8-8B4F5DBED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3923-3891-064A-A59E-6BBE57D8A2BE}" type="datetimeFigureOut">
              <a:rPr lang="en-US" smtClean="0"/>
              <a:t>2/12/13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CAD9-7299-8A4B-89A8-8B4F5DBED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3923-3891-064A-A59E-6BBE57D8A2BE}" type="datetimeFigureOut">
              <a:rPr lang="en-US" smtClean="0"/>
              <a:t>2/12/13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CAD9-7299-8A4B-89A8-8B4F5DBED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3923-3891-064A-A59E-6BBE57D8A2BE}" type="datetimeFigureOut">
              <a:rPr lang="en-US" smtClean="0"/>
              <a:t>2/12/13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CAD9-7299-8A4B-89A8-8B4F5DBED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3923-3891-064A-A59E-6BBE57D8A2BE}" type="datetimeFigureOut">
              <a:rPr lang="en-US" smtClean="0"/>
              <a:t>2/12/13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CAD9-7299-8A4B-89A8-8B4F5DBED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C3923-3891-064A-A59E-6BBE57D8A2BE}" type="datetimeFigureOut">
              <a:rPr lang="en-US" smtClean="0"/>
              <a:t>2/12/13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ECAD9-7299-8A4B-89A8-8B4F5DBED3A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51990"/>
          <a:stretch>
            <a:fillRect/>
          </a:stretch>
        </p:blipFill>
        <p:spPr>
          <a:xfrm>
            <a:off x="1559950" y="426504"/>
            <a:ext cx="5991312" cy="59721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235" y="14269"/>
            <a:ext cx="6717165" cy="68368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268" y="343668"/>
            <a:ext cx="6167278" cy="61261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t="9113" b="28943"/>
          <a:stretch>
            <a:fillRect/>
          </a:stretch>
        </p:blipFill>
        <p:spPr>
          <a:xfrm>
            <a:off x="1403324" y="343668"/>
            <a:ext cx="6382622" cy="610495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37949"/>
          <a:stretch>
            <a:fillRect/>
          </a:stretch>
        </p:blipFill>
        <p:spPr>
          <a:xfrm>
            <a:off x="1484159" y="99883"/>
            <a:ext cx="6236329" cy="65103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b="23918"/>
          <a:stretch>
            <a:fillRect/>
          </a:stretch>
        </p:blipFill>
        <p:spPr>
          <a:xfrm>
            <a:off x="1449511" y="426504"/>
            <a:ext cx="6018924" cy="58929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0</Words>
  <Application>Microsoft Macintosh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Alexa Garvoille</dc:creator>
  <cp:lastModifiedBy>Alexa Garvoille</cp:lastModifiedBy>
  <cp:revision>1</cp:revision>
  <dcterms:created xsi:type="dcterms:W3CDTF">2013-02-12T15:36:36Z</dcterms:created>
  <dcterms:modified xsi:type="dcterms:W3CDTF">2013-02-12T16:41:35Z</dcterms:modified>
</cp:coreProperties>
</file>